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9" autoAdjust="0"/>
    <p:restoredTop sz="94660"/>
  </p:normalViewPr>
  <p:slideViewPr>
    <p:cSldViewPr snapToGrid="0">
      <p:cViewPr varScale="1">
        <p:scale>
          <a:sx n="123" d="100"/>
          <a:sy n="123" d="100"/>
        </p:scale>
        <p:origin x="60" y="28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image" Target="../media/image11.jpg"/><Relationship Id="rId4" Type="http://schemas.openxmlformats.org/officeDocument/2006/relationships/image" Target="../media/image14.pn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svg"/><Relationship Id="rId1" Type="http://schemas.openxmlformats.org/officeDocument/2006/relationships/image" Target="../media/image24.png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image" Target="../media/image11.jpg"/><Relationship Id="rId4" Type="http://schemas.openxmlformats.org/officeDocument/2006/relationships/image" Target="../media/image14.pn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svg"/><Relationship Id="rId1" Type="http://schemas.openxmlformats.org/officeDocument/2006/relationships/image" Target="../media/image24.png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coloredoutline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9C491F2-BDF7-4ABC-8ED6-2BC7E0FEFD3A}" type="doc">
      <dgm:prSet loTypeId="urn:microsoft.com/office/officeart/2018/2/layout/IconVerticalSolidList" loCatId="icon" qsTypeId="urn:microsoft.com/office/officeart/2005/8/quickstyle/simple4" qsCatId="simple" csTypeId="urn:microsoft.com/office/officeart/2018/5/colors/Iconchunking_neutralicontext_accent1_2" csCatId="accent1" phldr="1"/>
      <dgm:spPr/>
      <dgm:t>
        <a:bodyPr/>
        <a:lstStyle/>
        <a:p>
          <a:endParaRPr lang="en-US"/>
        </a:p>
      </dgm:t>
    </dgm:pt>
    <dgm:pt modelId="{AD34E172-50CA-4CD2-8B0B-B6871BBECA37}">
      <dgm:prSet/>
      <dgm:spPr/>
      <dgm:t>
        <a:bodyPr/>
        <a:lstStyle/>
        <a:p>
          <a:r>
            <a:rPr lang="en-US"/>
            <a:t>Players partake in a racing competition with vehicles</a:t>
          </a:r>
        </a:p>
      </dgm:t>
    </dgm:pt>
    <dgm:pt modelId="{6E592627-D951-4BBC-814C-8314441D6EFB}" type="parTrans" cxnId="{B00E25BA-E522-4BE9-B764-78B3431020CF}">
      <dgm:prSet/>
      <dgm:spPr/>
      <dgm:t>
        <a:bodyPr/>
        <a:lstStyle/>
        <a:p>
          <a:endParaRPr lang="en-US"/>
        </a:p>
      </dgm:t>
    </dgm:pt>
    <dgm:pt modelId="{037D35FF-2A69-4FE8-9A5C-12547D5D75ED}" type="sibTrans" cxnId="{B00E25BA-E522-4BE9-B764-78B3431020CF}">
      <dgm:prSet/>
      <dgm:spPr/>
      <dgm:t>
        <a:bodyPr/>
        <a:lstStyle/>
        <a:p>
          <a:endParaRPr lang="en-US"/>
        </a:p>
      </dgm:t>
    </dgm:pt>
    <dgm:pt modelId="{A34739B7-267D-467C-AA1A-AF74D0249C3D}">
      <dgm:prSet/>
      <dgm:spPr/>
      <dgm:t>
        <a:bodyPr/>
        <a:lstStyle/>
        <a:p>
          <a:r>
            <a:rPr lang="en-US"/>
            <a:t>From real-world racing leagues to entirely fantastical settings</a:t>
          </a:r>
        </a:p>
      </dgm:t>
    </dgm:pt>
    <dgm:pt modelId="{492C9B60-A115-4DAD-B3A7-B4F85099AC9D}" type="parTrans" cxnId="{60C07E9F-FF17-49F9-8246-F3CB9F7361D4}">
      <dgm:prSet/>
      <dgm:spPr/>
      <dgm:t>
        <a:bodyPr/>
        <a:lstStyle/>
        <a:p>
          <a:endParaRPr lang="en-US"/>
        </a:p>
      </dgm:t>
    </dgm:pt>
    <dgm:pt modelId="{08D6A58F-F8C5-40CA-8B19-CDF62BEC28B0}" type="sibTrans" cxnId="{60C07E9F-FF17-49F9-8246-F3CB9F7361D4}">
      <dgm:prSet/>
      <dgm:spPr/>
      <dgm:t>
        <a:bodyPr/>
        <a:lstStyle/>
        <a:p>
          <a:endParaRPr lang="en-US"/>
        </a:p>
      </dgm:t>
    </dgm:pt>
    <dgm:pt modelId="{0CA08439-B850-4EAA-B124-35901E8FDCB2}">
      <dgm:prSet/>
      <dgm:spPr/>
      <dgm:t>
        <a:bodyPr/>
        <a:lstStyle/>
        <a:p>
          <a:r>
            <a:rPr lang="en-US"/>
            <a:t>First-person or third-person</a:t>
          </a:r>
        </a:p>
      </dgm:t>
    </dgm:pt>
    <dgm:pt modelId="{7C69E902-6C2C-45D4-8712-EB83388C7EEE}" type="parTrans" cxnId="{811C085F-ECA1-4CBF-BEF5-CEA7DFC79348}">
      <dgm:prSet/>
      <dgm:spPr/>
      <dgm:t>
        <a:bodyPr/>
        <a:lstStyle/>
        <a:p>
          <a:endParaRPr lang="en-US"/>
        </a:p>
      </dgm:t>
    </dgm:pt>
    <dgm:pt modelId="{FE32016F-D984-4439-9F45-EA5DE44411BE}" type="sibTrans" cxnId="{811C085F-ECA1-4CBF-BEF5-CEA7DFC79348}">
      <dgm:prSet/>
      <dgm:spPr/>
      <dgm:t>
        <a:bodyPr/>
        <a:lstStyle/>
        <a:p>
          <a:endParaRPr lang="en-US"/>
        </a:p>
      </dgm:t>
    </dgm:pt>
    <dgm:pt modelId="{312CA8DB-9F45-4039-8DE6-42D3C2563641}" type="pres">
      <dgm:prSet presAssocID="{39C491F2-BDF7-4ABC-8ED6-2BC7E0FEFD3A}" presName="root" presStyleCnt="0">
        <dgm:presLayoutVars>
          <dgm:dir/>
          <dgm:resizeHandles val="exact"/>
        </dgm:presLayoutVars>
      </dgm:prSet>
      <dgm:spPr/>
    </dgm:pt>
    <dgm:pt modelId="{8CBBBE56-8709-4029-91BB-BDA98062B4F0}" type="pres">
      <dgm:prSet presAssocID="{AD34E172-50CA-4CD2-8B0B-B6871BBECA37}" presName="compNode" presStyleCnt="0"/>
      <dgm:spPr/>
    </dgm:pt>
    <dgm:pt modelId="{28221437-EA13-46F6-9FCD-3ABBCFF5D6A7}" type="pres">
      <dgm:prSet presAssocID="{AD34E172-50CA-4CD2-8B0B-B6871BBECA37}" presName="bgRect" presStyleLbl="bgShp" presStyleIdx="0" presStyleCnt="3"/>
      <dgm:spPr/>
    </dgm:pt>
    <dgm:pt modelId="{2DEF05E1-A955-4C83-977D-92DF05F9A8FC}" type="pres">
      <dgm:prSet presAssocID="{AD34E172-50CA-4CD2-8B0B-B6871BBECA37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r"/>
        </a:ext>
      </dgm:extLst>
    </dgm:pt>
    <dgm:pt modelId="{FD1C9B71-3160-4EC2-AD06-FFB16EFDAD37}" type="pres">
      <dgm:prSet presAssocID="{AD34E172-50CA-4CD2-8B0B-B6871BBECA37}" presName="spaceRect" presStyleCnt="0"/>
      <dgm:spPr/>
    </dgm:pt>
    <dgm:pt modelId="{4D1379CB-C7EB-4DD2-A3D1-75F7487F4446}" type="pres">
      <dgm:prSet presAssocID="{AD34E172-50CA-4CD2-8B0B-B6871BBECA37}" presName="parTx" presStyleLbl="revTx" presStyleIdx="0" presStyleCnt="3">
        <dgm:presLayoutVars>
          <dgm:chMax val="0"/>
          <dgm:chPref val="0"/>
        </dgm:presLayoutVars>
      </dgm:prSet>
      <dgm:spPr/>
    </dgm:pt>
    <dgm:pt modelId="{5A701533-6D65-4F07-848D-B4CAB348A0AD}" type="pres">
      <dgm:prSet presAssocID="{037D35FF-2A69-4FE8-9A5C-12547D5D75ED}" presName="sibTrans" presStyleCnt="0"/>
      <dgm:spPr/>
    </dgm:pt>
    <dgm:pt modelId="{533EB410-E54B-4547-9EF3-9D9B83805293}" type="pres">
      <dgm:prSet presAssocID="{A34739B7-267D-467C-AA1A-AF74D0249C3D}" presName="compNode" presStyleCnt="0"/>
      <dgm:spPr/>
    </dgm:pt>
    <dgm:pt modelId="{7209FB44-57B8-46BA-AAB6-EF5642222B0B}" type="pres">
      <dgm:prSet presAssocID="{A34739B7-267D-467C-AA1A-AF74D0249C3D}" presName="bgRect" presStyleLbl="bgShp" presStyleIdx="1" presStyleCnt="3"/>
      <dgm:spPr/>
    </dgm:pt>
    <dgm:pt modelId="{B9D9EFA1-4DD2-4E4A-B8CA-AF3B12ABFEA8}" type="pres">
      <dgm:prSet presAssocID="{A34739B7-267D-467C-AA1A-AF74D0249C3D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arth Globe Americas"/>
        </a:ext>
      </dgm:extLst>
    </dgm:pt>
    <dgm:pt modelId="{F2C2A495-8F46-49C1-846F-9619FA620274}" type="pres">
      <dgm:prSet presAssocID="{A34739B7-267D-467C-AA1A-AF74D0249C3D}" presName="spaceRect" presStyleCnt="0"/>
      <dgm:spPr/>
    </dgm:pt>
    <dgm:pt modelId="{88D0E14E-F3F1-43CA-B9B9-AD69B50F66D4}" type="pres">
      <dgm:prSet presAssocID="{A34739B7-267D-467C-AA1A-AF74D0249C3D}" presName="parTx" presStyleLbl="revTx" presStyleIdx="1" presStyleCnt="3">
        <dgm:presLayoutVars>
          <dgm:chMax val="0"/>
          <dgm:chPref val="0"/>
        </dgm:presLayoutVars>
      </dgm:prSet>
      <dgm:spPr/>
    </dgm:pt>
    <dgm:pt modelId="{78211C5E-8BDB-4806-B3D9-555EB8FF0ECC}" type="pres">
      <dgm:prSet presAssocID="{08D6A58F-F8C5-40CA-8B19-CDF62BEC28B0}" presName="sibTrans" presStyleCnt="0"/>
      <dgm:spPr/>
    </dgm:pt>
    <dgm:pt modelId="{B2DF5C9B-58D3-4E98-BF40-00D99184F04E}" type="pres">
      <dgm:prSet presAssocID="{0CA08439-B850-4EAA-B124-35901E8FDCB2}" presName="compNode" presStyleCnt="0"/>
      <dgm:spPr/>
    </dgm:pt>
    <dgm:pt modelId="{78EC5E85-FB71-48FD-8FE9-A033DBFDA623}" type="pres">
      <dgm:prSet presAssocID="{0CA08439-B850-4EAA-B124-35901E8FDCB2}" presName="bgRect" presStyleLbl="bgShp" presStyleIdx="2" presStyleCnt="3"/>
      <dgm:spPr/>
    </dgm:pt>
    <dgm:pt modelId="{62B327D0-4FBE-4AC0-941D-7C46772A221E}" type="pres">
      <dgm:prSet presAssocID="{0CA08439-B850-4EAA-B124-35901E8FDCB2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Video camera"/>
        </a:ext>
      </dgm:extLst>
    </dgm:pt>
    <dgm:pt modelId="{1C2F0A33-22CE-42D7-BB4B-5668C42C0926}" type="pres">
      <dgm:prSet presAssocID="{0CA08439-B850-4EAA-B124-35901E8FDCB2}" presName="spaceRect" presStyleCnt="0"/>
      <dgm:spPr/>
    </dgm:pt>
    <dgm:pt modelId="{8EAF7AC6-EBA2-459E-986C-A6D2D1B58179}" type="pres">
      <dgm:prSet presAssocID="{0CA08439-B850-4EAA-B124-35901E8FDCB2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811C085F-ECA1-4CBF-BEF5-CEA7DFC79348}" srcId="{39C491F2-BDF7-4ABC-8ED6-2BC7E0FEFD3A}" destId="{0CA08439-B850-4EAA-B124-35901E8FDCB2}" srcOrd="2" destOrd="0" parTransId="{7C69E902-6C2C-45D4-8712-EB83388C7EEE}" sibTransId="{FE32016F-D984-4439-9F45-EA5DE44411BE}"/>
    <dgm:cxn modelId="{C8407782-0CD4-4234-A709-0EF9619AA5C1}" type="presOf" srcId="{A34739B7-267D-467C-AA1A-AF74D0249C3D}" destId="{88D0E14E-F3F1-43CA-B9B9-AD69B50F66D4}" srcOrd="0" destOrd="0" presId="urn:microsoft.com/office/officeart/2018/2/layout/IconVerticalSolidList"/>
    <dgm:cxn modelId="{8C4AFD93-3C5D-4442-B73C-AC79DCF880DA}" type="presOf" srcId="{AD34E172-50CA-4CD2-8B0B-B6871BBECA37}" destId="{4D1379CB-C7EB-4DD2-A3D1-75F7487F4446}" srcOrd="0" destOrd="0" presId="urn:microsoft.com/office/officeart/2018/2/layout/IconVerticalSolidList"/>
    <dgm:cxn modelId="{60C07E9F-FF17-49F9-8246-F3CB9F7361D4}" srcId="{39C491F2-BDF7-4ABC-8ED6-2BC7E0FEFD3A}" destId="{A34739B7-267D-467C-AA1A-AF74D0249C3D}" srcOrd="1" destOrd="0" parTransId="{492C9B60-A115-4DAD-B3A7-B4F85099AC9D}" sibTransId="{08D6A58F-F8C5-40CA-8B19-CDF62BEC28B0}"/>
    <dgm:cxn modelId="{835F9DAF-FDAE-4CFD-A5D8-1496B29657A4}" type="presOf" srcId="{39C491F2-BDF7-4ABC-8ED6-2BC7E0FEFD3A}" destId="{312CA8DB-9F45-4039-8DE6-42D3C2563641}" srcOrd="0" destOrd="0" presId="urn:microsoft.com/office/officeart/2018/2/layout/IconVerticalSolidList"/>
    <dgm:cxn modelId="{B00E25BA-E522-4BE9-B764-78B3431020CF}" srcId="{39C491F2-BDF7-4ABC-8ED6-2BC7E0FEFD3A}" destId="{AD34E172-50CA-4CD2-8B0B-B6871BBECA37}" srcOrd="0" destOrd="0" parTransId="{6E592627-D951-4BBC-814C-8314441D6EFB}" sibTransId="{037D35FF-2A69-4FE8-9A5C-12547D5D75ED}"/>
    <dgm:cxn modelId="{F7C5ACCE-8DDB-42CD-991F-EFD717706325}" type="presOf" srcId="{0CA08439-B850-4EAA-B124-35901E8FDCB2}" destId="{8EAF7AC6-EBA2-459E-986C-A6D2D1B58179}" srcOrd="0" destOrd="0" presId="urn:microsoft.com/office/officeart/2018/2/layout/IconVerticalSolidList"/>
    <dgm:cxn modelId="{17D7A015-C560-403F-B228-8DED8E4F23D3}" type="presParOf" srcId="{312CA8DB-9F45-4039-8DE6-42D3C2563641}" destId="{8CBBBE56-8709-4029-91BB-BDA98062B4F0}" srcOrd="0" destOrd="0" presId="urn:microsoft.com/office/officeart/2018/2/layout/IconVerticalSolidList"/>
    <dgm:cxn modelId="{80742E9F-9529-4228-ADCE-1FA3BB69A77A}" type="presParOf" srcId="{8CBBBE56-8709-4029-91BB-BDA98062B4F0}" destId="{28221437-EA13-46F6-9FCD-3ABBCFF5D6A7}" srcOrd="0" destOrd="0" presId="urn:microsoft.com/office/officeart/2018/2/layout/IconVerticalSolidList"/>
    <dgm:cxn modelId="{49A7090B-486C-46B8-8D1A-25FA97CACC31}" type="presParOf" srcId="{8CBBBE56-8709-4029-91BB-BDA98062B4F0}" destId="{2DEF05E1-A955-4C83-977D-92DF05F9A8FC}" srcOrd="1" destOrd="0" presId="urn:microsoft.com/office/officeart/2018/2/layout/IconVerticalSolidList"/>
    <dgm:cxn modelId="{C1DC9A98-DE89-43B5-B32B-A9D49BA44DA8}" type="presParOf" srcId="{8CBBBE56-8709-4029-91BB-BDA98062B4F0}" destId="{FD1C9B71-3160-4EC2-AD06-FFB16EFDAD37}" srcOrd="2" destOrd="0" presId="urn:microsoft.com/office/officeart/2018/2/layout/IconVerticalSolidList"/>
    <dgm:cxn modelId="{F1A53C85-85E1-4C7A-A42B-AA7F747A61F1}" type="presParOf" srcId="{8CBBBE56-8709-4029-91BB-BDA98062B4F0}" destId="{4D1379CB-C7EB-4DD2-A3D1-75F7487F4446}" srcOrd="3" destOrd="0" presId="urn:microsoft.com/office/officeart/2018/2/layout/IconVerticalSolidList"/>
    <dgm:cxn modelId="{427E175A-7D01-46F1-A356-2040612AB230}" type="presParOf" srcId="{312CA8DB-9F45-4039-8DE6-42D3C2563641}" destId="{5A701533-6D65-4F07-848D-B4CAB348A0AD}" srcOrd="1" destOrd="0" presId="urn:microsoft.com/office/officeart/2018/2/layout/IconVerticalSolidList"/>
    <dgm:cxn modelId="{967DD4A4-4108-4127-8686-0496C5D6878C}" type="presParOf" srcId="{312CA8DB-9F45-4039-8DE6-42D3C2563641}" destId="{533EB410-E54B-4547-9EF3-9D9B83805293}" srcOrd="2" destOrd="0" presId="urn:microsoft.com/office/officeart/2018/2/layout/IconVerticalSolidList"/>
    <dgm:cxn modelId="{0207D69A-440F-4EA8-97E7-38D68FD38146}" type="presParOf" srcId="{533EB410-E54B-4547-9EF3-9D9B83805293}" destId="{7209FB44-57B8-46BA-AAB6-EF5642222B0B}" srcOrd="0" destOrd="0" presId="urn:microsoft.com/office/officeart/2018/2/layout/IconVerticalSolidList"/>
    <dgm:cxn modelId="{4C3C0F13-F748-41F1-99A5-E4E65D8DF058}" type="presParOf" srcId="{533EB410-E54B-4547-9EF3-9D9B83805293}" destId="{B9D9EFA1-4DD2-4E4A-B8CA-AF3B12ABFEA8}" srcOrd="1" destOrd="0" presId="urn:microsoft.com/office/officeart/2018/2/layout/IconVerticalSolidList"/>
    <dgm:cxn modelId="{EF63B066-2039-44F2-8F9E-692AEF43E9BC}" type="presParOf" srcId="{533EB410-E54B-4547-9EF3-9D9B83805293}" destId="{F2C2A495-8F46-49C1-846F-9619FA620274}" srcOrd="2" destOrd="0" presId="urn:microsoft.com/office/officeart/2018/2/layout/IconVerticalSolidList"/>
    <dgm:cxn modelId="{E3E2F32C-116F-45F1-87AD-24995B23C8F9}" type="presParOf" srcId="{533EB410-E54B-4547-9EF3-9D9B83805293}" destId="{88D0E14E-F3F1-43CA-B9B9-AD69B50F66D4}" srcOrd="3" destOrd="0" presId="urn:microsoft.com/office/officeart/2018/2/layout/IconVerticalSolidList"/>
    <dgm:cxn modelId="{C23AE86E-1AC3-40B0-A5CC-E0A9BE5F0501}" type="presParOf" srcId="{312CA8DB-9F45-4039-8DE6-42D3C2563641}" destId="{78211C5E-8BDB-4806-B3D9-555EB8FF0ECC}" srcOrd="3" destOrd="0" presId="urn:microsoft.com/office/officeart/2018/2/layout/IconVerticalSolidList"/>
    <dgm:cxn modelId="{AB049EE2-003B-4FC5-8383-76F7F91849BC}" type="presParOf" srcId="{312CA8DB-9F45-4039-8DE6-42D3C2563641}" destId="{B2DF5C9B-58D3-4E98-BF40-00D99184F04E}" srcOrd="4" destOrd="0" presId="urn:microsoft.com/office/officeart/2018/2/layout/IconVerticalSolidList"/>
    <dgm:cxn modelId="{A4EB2AB1-78A2-462D-AD0E-34AEFF8A1FC1}" type="presParOf" srcId="{B2DF5C9B-58D3-4E98-BF40-00D99184F04E}" destId="{78EC5E85-FB71-48FD-8FE9-A033DBFDA623}" srcOrd="0" destOrd="0" presId="urn:microsoft.com/office/officeart/2018/2/layout/IconVerticalSolidList"/>
    <dgm:cxn modelId="{E74BCB73-392F-47AB-AF12-4F2E38E2010D}" type="presParOf" srcId="{B2DF5C9B-58D3-4E98-BF40-00D99184F04E}" destId="{62B327D0-4FBE-4AC0-941D-7C46772A221E}" srcOrd="1" destOrd="0" presId="urn:microsoft.com/office/officeart/2018/2/layout/IconVerticalSolidList"/>
    <dgm:cxn modelId="{AF8BDBCC-1C8A-492B-A48B-821C7E083C87}" type="presParOf" srcId="{B2DF5C9B-58D3-4E98-BF40-00D99184F04E}" destId="{1C2F0A33-22CE-42D7-BB4B-5668C42C0926}" srcOrd="2" destOrd="0" presId="urn:microsoft.com/office/officeart/2018/2/layout/IconVerticalSolidList"/>
    <dgm:cxn modelId="{58D75A94-EBB8-44DE-BFAF-5FA6A9E9B3D6}" type="presParOf" srcId="{B2DF5C9B-58D3-4E98-BF40-00D99184F04E}" destId="{8EAF7AC6-EBA2-459E-986C-A6D2D1B58179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28A7410-E5E5-498B-9975-62185B6B51F0}" type="doc">
      <dgm:prSet loTypeId="urn:microsoft.com/office/officeart/2005/8/layout/pList2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72C1B7F-974A-4C85-BF49-FDDEA93398DC}">
      <dgm:prSet phldrT="[Text]" custT="1"/>
      <dgm:spPr/>
      <dgm:t>
        <a:bodyPr/>
        <a:lstStyle/>
        <a:p>
          <a:r>
            <a:rPr lang="en-US" sz="2400" dirty="0"/>
            <a:t>Mario Kart 8 Deluxe</a:t>
          </a:r>
        </a:p>
        <a:p>
          <a:r>
            <a:rPr lang="en-US" sz="1900" dirty="0"/>
            <a:t>2017</a:t>
          </a:r>
        </a:p>
        <a:p>
          <a:r>
            <a:rPr lang="en-US" sz="1900" dirty="0"/>
            <a:t> Nintendo</a:t>
          </a:r>
        </a:p>
      </dgm:t>
    </dgm:pt>
    <dgm:pt modelId="{5041293C-D6F4-41FF-86BC-B51E9B0057CD}" type="parTrans" cxnId="{15C7A901-237B-4006-97D8-94C196F23BD7}">
      <dgm:prSet/>
      <dgm:spPr/>
      <dgm:t>
        <a:bodyPr/>
        <a:lstStyle/>
        <a:p>
          <a:endParaRPr lang="en-US"/>
        </a:p>
      </dgm:t>
    </dgm:pt>
    <dgm:pt modelId="{597AC7D4-D1E6-4E62-A629-AE6AA0BD081F}" type="sibTrans" cxnId="{15C7A901-237B-4006-97D8-94C196F23BD7}">
      <dgm:prSet/>
      <dgm:spPr/>
      <dgm:t>
        <a:bodyPr/>
        <a:lstStyle/>
        <a:p>
          <a:endParaRPr lang="en-US"/>
        </a:p>
      </dgm:t>
    </dgm:pt>
    <dgm:pt modelId="{F9EE3F58-D9C3-4428-8AC6-9CBA66366611}">
      <dgm:prSet phldrT="[Text]" custT="1"/>
      <dgm:spPr/>
      <dgm:t>
        <a:bodyPr/>
        <a:lstStyle/>
        <a:p>
          <a:r>
            <a:rPr lang="en-US" sz="2400" dirty="0"/>
            <a:t>Gran Turismo  Sport</a:t>
          </a:r>
        </a:p>
        <a:p>
          <a:r>
            <a:rPr lang="en-US" sz="1900" dirty="0"/>
            <a:t>2017</a:t>
          </a:r>
        </a:p>
        <a:p>
          <a:r>
            <a:rPr lang="en-US" sz="1900" dirty="0"/>
            <a:t>Sony Interactive Entertainment</a:t>
          </a:r>
        </a:p>
      </dgm:t>
    </dgm:pt>
    <dgm:pt modelId="{0568A357-595D-4EF4-AD7D-17721DE88EF8}" type="parTrans" cxnId="{408A01C5-8908-4F24-8D4F-B8CE1E3C94D2}">
      <dgm:prSet/>
      <dgm:spPr/>
      <dgm:t>
        <a:bodyPr/>
        <a:lstStyle/>
        <a:p>
          <a:endParaRPr lang="en-US"/>
        </a:p>
      </dgm:t>
    </dgm:pt>
    <dgm:pt modelId="{DC4A29D1-9E40-4F51-89C5-51F6EECB8B29}" type="sibTrans" cxnId="{408A01C5-8908-4F24-8D4F-B8CE1E3C94D2}">
      <dgm:prSet/>
      <dgm:spPr/>
      <dgm:t>
        <a:bodyPr/>
        <a:lstStyle/>
        <a:p>
          <a:endParaRPr lang="en-US"/>
        </a:p>
      </dgm:t>
    </dgm:pt>
    <dgm:pt modelId="{7F346FDC-6DA8-4CCE-8C0B-1B3CB8671F76}">
      <dgm:prSet phldrT="[Text]" custT="1"/>
      <dgm:spPr/>
      <dgm:t>
        <a:bodyPr/>
        <a:lstStyle/>
        <a:p>
          <a:r>
            <a:rPr lang="en-US" sz="2400" dirty="0"/>
            <a:t>Forza            Horizon 3</a:t>
          </a:r>
        </a:p>
        <a:p>
          <a:r>
            <a:rPr lang="en-US" sz="1800" dirty="0"/>
            <a:t> </a:t>
          </a:r>
          <a:r>
            <a:rPr lang="en-US" sz="1900" dirty="0"/>
            <a:t>2016</a:t>
          </a:r>
        </a:p>
        <a:p>
          <a:r>
            <a:rPr lang="en-US" sz="1900" dirty="0"/>
            <a:t>Microsoft Studio</a:t>
          </a:r>
        </a:p>
      </dgm:t>
    </dgm:pt>
    <dgm:pt modelId="{A6D228BA-55F7-4242-9088-D8BEA8ED5DD1}" type="parTrans" cxnId="{2818D06C-77D0-4BF4-A7F5-00BC906CE8ED}">
      <dgm:prSet/>
      <dgm:spPr/>
      <dgm:t>
        <a:bodyPr/>
        <a:lstStyle/>
        <a:p>
          <a:endParaRPr lang="en-US"/>
        </a:p>
      </dgm:t>
    </dgm:pt>
    <dgm:pt modelId="{F6034303-5D5E-4FE4-8D51-33B2495DA140}" type="sibTrans" cxnId="{2818D06C-77D0-4BF4-A7F5-00BC906CE8ED}">
      <dgm:prSet/>
      <dgm:spPr/>
      <dgm:t>
        <a:bodyPr/>
        <a:lstStyle/>
        <a:p>
          <a:endParaRPr lang="en-US"/>
        </a:p>
      </dgm:t>
    </dgm:pt>
    <dgm:pt modelId="{6F017AFF-39E2-4AB2-AAD1-A5D089CDEDB1}">
      <dgm:prSet phldrT="[Text]" custT="1"/>
      <dgm:spPr/>
      <dgm:t>
        <a:bodyPr/>
        <a:lstStyle/>
        <a:p>
          <a:endParaRPr lang="en-US" sz="1800" dirty="0"/>
        </a:p>
        <a:p>
          <a:r>
            <a:rPr lang="en-US" sz="1800" dirty="0"/>
            <a:t>Several other titles released recently</a:t>
          </a:r>
        </a:p>
      </dgm:t>
    </dgm:pt>
    <dgm:pt modelId="{70098C84-A937-4EA6-A60C-E17A8CBB05B8}" type="parTrans" cxnId="{8A37BBFA-F9A3-481D-9C2E-5D580CBD353F}">
      <dgm:prSet/>
      <dgm:spPr/>
      <dgm:t>
        <a:bodyPr/>
        <a:lstStyle/>
        <a:p>
          <a:endParaRPr lang="en-US"/>
        </a:p>
      </dgm:t>
    </dgm:pt>
    <dgm:pt modelId="{B31C0094-57FF-453A-80E0-6AAC5505532B}" type="sibTrans" cxnId="{8A37BBFA-F9A3-481D-9C2E-5D580CBD353F}">
      <dgm:prSet/>
      <dgm:spPr/>
      <dgm:t>
        <a:bodyPr/>
        <a:lstStyle/>
        <a:p>
          <a:endParaRPr lang="en-US"/>
        </a:p>
      </dgm:t>
    </dgm:pt>
    <dgm:pt modelId="{F3379946-AD1E-46C6-A4F5-15538B845B1C}" type="pres">
      <dgm:prSet presAssocID="{228A7410-E5E5-498B-9975-62185B6B51F0}" presName="Name0" presStyleCnt="0">
        <dgm:presLayoutVars>
          <dgm:dir/>
          <dgm:resizeHandles val="exact"/>
        </dgm:presLayoutVars>
      </dgm:prSet>
      <dgm:spPr/>
    </dgm:pt>
    <dgm:pt modelId="{140C65AB-7DCA-46F8-8101-033A9D7B4326}" type="pres">
      <dgm:prSet presAssocID="{228A7410-E5E5-498B-9975-62185B6B51F0}" presName="bkgdShp" presStyleLbl="alignAccFollowNode1" presStyleIdx="0" presStyleCnt="1"/>
      <dgm:spPr/>
    </dgm:pt>
    <dgm:pt modelId="{F556450A-F806-4564-99DE-212CFD9BFFC2}" type="pres">
      <dgm:prSet presAssocID="{228A7410-E5E5-498B-9975-62185B6B51F0}" presName="linComp" presStyleCnt="0"/>
      <dgm:spPr/>
    </dgm:pt>
    <dgm:pt modelId="{AE0B9BBD-C380-47A0-839A-65A70F7206FA}" type="pres">
      <dgm:prSet presAssocID="{E72C1B7F-974A-4C85-BF49-FDDEA93398DC}" presName="compNode" presStyleCnt="0"/>
      <dgm:spPr/>
    </dgm:pt>
    <dgm:pt modelId="{A637E96C-0766-498C-A413-E3A4A38EBEFC}" type="pres">
      <dgm:prSet presAssocID="{E72C1B7F-974A-4C85-BF49-FDDEA93398DC}" presName="node" presStyleLbl="node1" presStyleIdx="0" presStyleCnt="4">
        <dgm:presLayoutVars>
          <dgm:bulletEnabled val="1"/>
        </dgm:presLayoutVars>
      </dgm:prSet>
      <dgm:spPr/>
    </dgm:pt>
    <dgm:pt modelId="{B462D96E-80DC-409C-B716-9AC2E77C3B73}" type="pres">
      <dgm:prSet presAssocID="{E72C1B7F-974A-4C85-BF49-FDDEA93398DC}" presName="invisiNode" presStyleLbl="node1" presStyleIdx="0" presStyleCnt="4"/>
      <dgm:spPr/>
    </dgm:pt>
    <dgm:pt modelId="{9BBDC799-AE8E-492B-8308-386C224649E9}" type="pres">
      <dgm:prSet presAssocID="{E72C1B7F-974A-4C85-BF49-FDDEA93398DC}" presName="imagNode" presStyleLbl="fgImgPlac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5000" b="-5000"/>
          </a:stretch>
        </a:blipFill>
      </dgm:spPr>
    </dgm:pt>
    <dgm:pt modelId="{F44B0E56-3A08-4912-9C85-9AB906660BC2}" type="pres">
      <dgm:prSet presAssocID="{597AC7D4-D1E6-4E62-A629-AE6AA0BD081F}" presName="sibTrans" presStyleLbl="sibTrans2D1" presStyleIdx="0" presStyleCnt="0"/>
      <dgm:spPr/>
    </dgm:pt>
    <dgm:pt modelId="{CC437E1E-FB53-47E9-B5CD-E62417B04C50}" type="pres">
      <dgm:prSet presAssocID="{F9EE3F58-D9C3-4428-8AC6-9CBA66366611}" presName="compNode" presStyleCnt="0"/>
      <dgm:spPr/>
    </dgm:pt>
    <dgm:pt modelId="{27739956-1C7E-43FD-B873-B843AAF177D1}" type="pres">
      <dgm:prSet presAssocID="{F9EE3F58-D9C3-4428-8AC6-9CBA66366611}" presName="node" presStyleLbl="node1" presStyleIdx="1" presStyleCnt="4">
        <dgm:presLayoutVars>
          <dgm:bulletEnabled val="1"/>
        </dgm:presLayoutVars>
      </dgm:prSet>
      <dgm:spPr/>
    </dgm:pt>
    <dgm:pt modelId="{956AA4F2-2156-4AE0-969F-73A19E70D4B2}" type="pres">
      <dgm:prSet presAssocID="{F9EE3F58-D9C3-4428-8AC6-9CBA66366611}" presName="invisiNode" presStyleLbl="node1" presStyleIdx="1" presStyleCnt="4"/>
      <dgm:spPr/>
    </dgm:pt>
    <dgm:pt modelId="{08FD4441-159E-4C99-9B96-C5A0B05AB153}" type="pres">
      <dgm:prSet presAssocID="{F9EE3F58-D9C3-4428-8AC6-9CBA66366611}" presName="imagNode" presStyleLbl="fgImgPlace1" presStyleIdx="1" presStyleCnt="4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1000" b="-11000"/>
          </a:stretch>
        </a:blipFill>
      </dgm:spPr>
    </dgm:pt>
    <dgm:pt modelId="{776A960D-E0B2-4F59-AED8-1D03F1320AFA}" type="pres">
      <dgm:prSet presAssocID="{DC4A29D1-9E40-4F51-89C5-51F6EECB8B29}" presName="sibTrans" presStyleLbl="sibTrans2D1" presStyleIdx="0" presStyleCnt="0"/>
      <dgm:spPr/>
    </dgm:pt>
    <dgm:pt modelId="{D63B3674-7886-4416-B209-94285D259EF5}" type="pres">
      <dgm:prSet presAssocID="{7F346FDC-6DA8-4CCE-8C0B-1B3CB8671F76}" presName="compNode" presStyleCnt="0"/>
      <dgm:spPr/>
    </dgm:pt>
    <dgm:pt modelId="{FC610A53-80AE-4297-B164-307967A0E875}" type="pres">
      <dgm:prSet presAssocID="{7F346FDC-6DA8-4CCE-8C0B-1B3CB8671F76}" presName="node" presStyleLbl="node1" presStyleIdx="2" presStyleCnt="4">
        <dgm:presLayoutVars>
          <dgm:bulletEnabled val="1"/>
        </dgm:presLayoutVars>
      </dgm:prSet>
      <dgm:spPr/>
    </dgm:pt>
    <dgm:pt modelId="{C511262A-0778-498D-B763-78BAE9C97884}" type="pres">
      <dgm:prSet presAssocID="{7F346FDC-6DA8-4CCE-8C0B-1B3CB8671F76}" presName="invisiNode" presStyleLbl="node1" presStyleIdx="2" presStyleCnt="4"/>
      <dgm:spPr/>
    </dgm:pt>
    <dgm:pt modelId="{ECABCD49-1F77-4471-9396-FF4B00B96571}" type="pres">
      <dgm:prSet presAssocID="{7F346FDC-6DA8-4CCE-8C0B-1B3CB8671F76}" presName="imagNode" presStyleLbl="fgImgPlace1" presStyleIdx="2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5000" b="-5000"/>
          </a:stretch>
        </a:blipFill>
      </dgm:spPr>
    </dgm:pt>
    <dgm:pt modelId="{B13D0868-59B8-41C2-8C76-BFD192DBD047}" type="pres">
      <dgm:prSet presAssocID="{F6034303-5D5E-4FE4-8D51-33B2495DA140}" presName="sibTrans" presStyleLbl="sibTrans2D1" presStyleIdx="0" presStyleCnt="0"/>
      <dgm:spPr/>
    </dgm:pt>
    <dgm:pt modelId="{E4389462-186A-412A-8C25-EB2D5E0189E8}" type="pres">
      <dgm:prSet presAssocID="{6F017AFF-39E2-4AB2-AAD1-A5D089CDEDB1}" presName="compNode" presStyleCnt="0"/>
      <dgm:spPr/>
    </dgm:pt>
    <dgm:pt modelId="{3C2EB5F2-3B7C-4549-A415-F30935934483}" type="pres">
      <dgm:prSet presAssocID="{6F017AFF-39E2-4AB2-AAD1-A5D089CDEDB1}" presName="node" presStyleLbl="node1" presStyleIdx="3" presStyleCnt="4">
        <dgm:presLayoutVars>
          <dgm:bulletEnabled val="1"/>
        </dgm:presLayoutVars>
      </dgm:prSet>
      <dgm:spPr/>
    </dgm:pt>
    <dgm:pt modelId="{CC438B6B-02A4-482F-BF24-9F4EC66D5719}" type="pres">
      <dgm:prSet presAssocID="{6F017AFF-39E2-4AB2-AAD1-A5D089CDEDB1}" presName="invisiNode" presStyleLbl="node1" presStyleIdx="3" presStyleCnt="4"/>
      <dgm:spPr/>
    </dgm:pt>
    <dgm:pt modelId="{4F3CF2E9-05C0-4E56-A4F2-9F815F82578F}" type="pres">
      <dgm:prSet presAssocID="{6F017AFF-39E2-4AB2-AAD1-A5D089CDEDB1}" presName="imagNode" presStyleLbl="fgImgPlace1" presStyleIdx="3" presStyleCnt="4"/>
      <dgm:spPr>
        <a:blipFill rotWithShape="1">
          <a:blip xmlns:r="http://schemas.openxmlformats.org/officeDocument/2006/relationships" r:embed="rId4"/>
          <a:srcRect/>
          <a:stretch>
            <a:fillRect t="-5000" b="-5000"/>
          </a:stretch>
        </a:blipFill>
      </dgm:spPr>
    </dgm:pt>
  </dgm:ptLst>
  <dgm:cxnLst>
    <dgm:cxn modelId="{15C7A901-237B-4006-97D8-94C196F23BD7}" srcId="{228A7410-E5E5-498B-9975-62185B6B51F0}" destId="{E72C1B7F-974A-4C85-BF49-FDDEA93398DC}" srcOrd="0" destOrd="0" parTransId="{5041293C-D6F4-41FF-86BC-B51E9B0057CD}" sibTransId="{597AC7D4-D1E6-4E62-A629-AE6AA0BD081F}"/>
    <dgm:cxn modelId="{64937C0A-7BF8-4F07-9BA7-B8C206B66953}" type="presOf" srcId="{DC4A29D1-9E40-4F51-89C5-51F6EECB8B29}" destId="{776A960D-E0B2-4F59-AED8-1D03F1320AFA}" srcOrd="0" destOrd="0" presId="urn:microsoft.com/office/officeart/2005/8/layout/pList2"/>
    <dgm:cxn modelId="{1254A469-1F05-46BC-B312-8696ADC5E1FD}" type="presOf" srcId="{F9EE3F58-D9C3-4428-8AC6-9CBA66366611}" destId="{27739956-1C7E-43FD-B873-B843AAF177D1}" srcOrd="0" destOrd="0" presId="urn:microsoft.com/office/officeart/2005/8/layout/pList2"/>
    <dgm:cxn modelId="{2818D06C-77D0-4BF4-A7F5-00BC906CE8ED}" srcId="{228A7410-E5E5-498B-9975-62185B6B51F0}" destId="{7F346FDC-6DA8-4CCE-8C0B-1B3CB8671F76}" srcOrd="2" destOrd="0" parTransId="{A6D228BA-55F7-4242-9088-D8BEA8ED5DD1}" sibTransId="{F6034303-5D5E-4FE4-8D51-33B2495DA140}"/>
    <dgm:cxn modelId="{A1EA0951-8169-47A8-9F88-CE2CCC1FD947}" type="presOf" srcId="{7F346FDC-6DA8-4CCE-8C0B-1B3CB8671F76}" destId="{FC610A53-80AE-4297-B164-307967A0E875}" srcOrd="0" destOrd="0" presId="urn:microsoft.com/office/officeart/2005/8/layout/pList2"/>
    <dgm:cxn modelId="{824F2754-D0F2-4775-8E9B-E825F85DDECB}" type="presOf" srcId="{597AC7D4-D1E6-4E62-A629-AE6AA0BD081F}" destId="{F44B0E56-3A08-4912-9C85-9AB906660BC2}" srcOrd="0" destOrd="0" presId="urn:microsoft.com/office/officeart/2005/8/layout/pList2"/>
    <dgm:cxn modelId="{2DD9CCAC-578E-493E-845A-A22B5953DDBD}" type="presOf" srcId="{228A7410-E5E5-498B-9975-62185B6B51F0}" destId="{F3379946-AD1E-46C6-A4F5-15538B845B1C}" srcOrd="0" destOrd="0" presId="urn:microsoft.com/office/officeart/2005/8/layout/pList2"/>
    <dgm:cxn modelId="{A8D981B0-02E0-409A-8115-E1E47D0A2F8E}" type="presOf" srcId="{E72C1B7F-974A-4C85-BF49-FDDEA93398DC}" destId="{A637E96C-0766-498C-A413-E3A4A38EBEFC}" srcOrd="0" destOrd="0" presId="urn:microsoft.com/office/officeart/2005/8/layout/pList2"/>
    <dgm:cxn modelId="{99775EBC-2271-424C-87FF-B5C2C7365F06}" type="presOf" srcId="{F6034303-5D5E-4FE4-8D51-33B2495DA140}" destId="{B13D0868-59B8-41C2-8C76-BFD192DBD047}" srcOrd="0" destOrd="0" presId="urn:microsoft.com/office/officeart/2005/8/layout/pList2"/>
    <dgm:cxn modelId="{408A01C5-8908-4F24-8D4F-B8CE1E3C94D2}" srcId="{228A7410-E5E5-498B-9975-62185B6B51F0}" destId="{F9EE3F58-D9C3-4428-8AC6-9CBA66366611}" srcOrd="1" destOrd="0" parTransId="{0568A357-595D-4EF4-AD7D-17721DE88EF8}" sibTransId="{DC4A29D1-9E40-4F51-89C5-51F6EECB8B29}"/>
    <dgm:cxn modelId="{9B45DCD1-B19A-4232-A2A8-3A6B971EB8ED}" type="presOf" srcId="{6F017AFF-39E2-4AB2-AAD1-A5D089CDEDB1}" destId="{3C2EB5F2-3B7C-4549-A415-F30935934483}" srcOrd="0" destOrd="0" presId="urn:microsoft.com/office/officeart/2005/8/layout/pList2"/>
    <dgm:cxn modelId="{8A37BBFA-F9A3-481D-9C2E-5D580CBD353F}" srcId="{228A7410-E5E5-498B-9975-62185B6B51F0}" destId="{6F017AFF-39E2-4AB2-AAD1-A5D089CDEDB1}" srcOrd="3" destOrd="0" parTransId="{70098C84-A937-4EA6-A60C-E17A8CBB05B8}" sibTransId="{B31C0094-57FF-453A-80E0-6AAC5505532B}"/>
    <dgm:cxn modelId="{7D466065-9012-4012-86D6-6936696AC3A8}" type="presParOf" srcId="{F3379946-AD1E-46C6-A4F5-15538B845B1C}" destId="{140C65AB-7DCA-46F8-8101-033A9D7B4326}" srcOrd="0" destOrd="0" presId="urn:microsoft.com/office/officeart/2005/8/layout/pList2"/>
    <dgm:cxn modelId="{1FB49651-A98E-4426-90B8-BE6E598897E8}" type="presParOf" srcId="{F3379946-AD1E-46C6-A4F5-15538B845B1C}" destId="{F556450A-F806-4564-99DE-212CFD9BFFC2}" srcOrd="1" destOrd="0" presId="urn:microsoft.com/office/officeart/2005/8/layout/pList2"/>
    <dgm:cxn modelId="{47741567-3184-4553-B64C-B575E5FDC5A7}" type="presParOf" srcId="{F556450A-F806-4564-99DE-212CFD9BFFC2}" destId="{AE0B9BBD-C380-47A0-839A-65A70F7206FA}" srcOrd="0" destOrd="0" presId="urn:microsoft.com/office/officeart/2005/8/layout/pList2"/>
    <dgm:cxn modelId="{DEC79A71-BCDC-4379-8C68-0421C1C8BE9F}" type="presParOf" srcId="{AE0B9BBD-C380-47A0-839A-65A70F7206FA}" destId="{A637E96C-0766-498C-A413-E3A4A38EBEFC}" srcOrd="0" destOrd="0" presId="urn:microsoft.com/office/officeart/2005/8/layout/pList2"/>
    <dgm:cxn modelId="{0ABBDD42-BF55-486D-A0FF-C114301B3245}" type="presParOf" srcId="{AE0B9BBD-C380-47A0-839A-65A70F7206FA}" destId="{B462D96E-80DC-409C-B716-9AC2E77C3B73}" srcOrd="1" destOrd="0" presId="urn:microsoft.com/office/officeart/2005/8/layout/pList2"/>
    <dgm:cxn modelId="{3A75BF5C-813F-4437-9863-BD5AFA5D737F}" type="presParOf" srcId="{AE0B9BBD-C380-47A0-839A-65A70F7206FA}" destId="{9BBDC799-AE8E-492B-8308-386C224649E9}" srcOrd="2" destOrd="0" presId="urn:microsoft.com/office/officeart/2005/8/layout/pList2"/>
    <dgm:cxn modelId="{2CEA5EA9-5D51-4E2F-B468-827B1A62113D}" type="presParOf" srcId="{F556450A-F806-4564-99DE-212CFD9BFFC2}" destId="{F44B0E56-3A08-4912-9C85-9AB906660BC2}" srcOrd="1" destOrd="0" presId="urn:microsoft.com/office/officeart/2005/8/layout/pList2"/>
    <dgm:cxn modelId="{29AC8CEC-13A2-44A5-8B6D-54E9A3F5260F}" type="presParOf" srcId="{F556450A-F806-4564-99DE-212CFD9BFFC2}" destId="{CC437E1E-FB53-47E9-B5CD-E62417B04C50}" srcOrd="2" destOrd="0" presId="urn:microsoft.com/office/officeart/2005/8/layout/pList2"/>
    <dgm:cxn modelId="{E3BD51E3-C8F5-4498-A91E-26CAD78B5E12}" type="presParOf" srcId="{CC437E1E-FB53-47E9-B5CD-E62417B04C50}" destId="{27739956-1C7E-43FD-B873-B843AAF177D1}" srcOrd="0" destOrd="0" presId="urn:microsoft.com/office/officeart/2005/8/layout/pList2"/>
    <dgm:cxn modelId="{A3AFF472-9562-41FD-963E-0D5696DF9D1A}" type="presParOf" srcId="{CC437E1E-FB53-47E9-B5CD-E62417B04C50}" destId="{956AA4F2-2156-4AE0-969F-73A19E70D4B2}" srcOrd="1" destOrd="0" presId="urn:microsoft.com/office/officeart/2005/8/layout/pList2"/>
    <dgm:cxn modelId="{7FF6401A-0072-4018-A145-5716C71041F2}" type="presParOf" srcId="{CC437E1E-FB53-47E9-B5CD-E62417B04C50}" destId="{08FD4441-159E-4C99-9B96-C5A0B05AB153}" srcOrd="2" destOrd="0" presId="urn:microsoft.com/office/officeart/2005/8/layout/pList2"/>
    <dgm:cxn modelId="{B0ACF362-FF4C-4358-88AC-D7BA7421AE47}" type="presParOf" srcId="{F556450A-F806-4564-99DE-212CFD9BFFC2}" destId="{776A960D-E0B2-4F59-AED8-1D03F1320AFA}" srcOrd="3" destOrd="0" presId="urn:microsoft.com/office/officeart/2005/8/layout/pList2"/>
    <dgm:cxn modelId="{ED15A359-AA5C-4CEB-B7D6-70E3D644543A}" type="presParOf" srcId="{F556450A-F806-4564-99DE-212CFD9BFFC2}" destId="{D63B3674-7886-4416-B209-94285D259EF5}" srcOrd="4" destOrd="0" presId="urn:microsoft.com/office/officeart/2005/8/layout/pList2"/>
    <dgm:cxn modelId="{C24C2F47-C007-4724-BBED-317CC352CC15}" type="presParOf" srcId="{D63B3674-7886-4416-B209-94285D259EF5}" destId="{FC610A53-80AE-4297-B164-307967A0E875}" srcOrd="0" destOrd="0" presId="urn:microsoft.com/office/officeart/2005/8/layout/pList2"/>
    <dgm:cxn modelId="{386B7196-447F-4D02-B790-86ED86D552B6}" type="presParOf" srcId="{D63B3674-7886-4416-B209-94285D259EF5}" destId="{C511262A-0778-498D-B763-78BAE9C97884}" srcOrd="1" destOrd="0" presId="urn:microsoft.com/office/officeart/2005/8/layout/pList2"/>
    <dgm:cxn modelId="{D75E441E-BC07-47FA-8D77-89DDFAF13950}" type="presParOf" srcId="{D63B3674-7886-4416-B209-94285D259EF5}" destId="{ECABCD49-1F77-4471-9396-FF4B00B96571}" srcOrd="2" destOrd="0" presId="urn:microsoft.com/office/officeart/2005/8/layout/pList2"/>
    <dgm:cxn modelId="{4CB19877-FC13-468E-A03A-08102405E37C}" type="presParOf" srcId="{F556450A-F806-4564-99DE-212CFD9BFFC2}" destId="{B13D0868-59B8-41C2-8C76-BFD192DBD047}" srcOrd="5" destOrd="0" presId="urn:microsoft.com/office/officeart/2005/8/layout/pList2"/>
    <dgm:cxn modelId="{CE34492F-644C-4C24-B7EC-8588F7610201}" type="presParOf" srcId="{F556450A-F806-4564-99DE-212CFD9BFFC2}" destId="{E4389462-186A-412A-8C25-EB2D5E0189E8}" srcOrd="6" destOrd="0" presId="urn:microsoft.com/office/officeart/2005/8/layout/pList2"/>
    <dgm:cxn modelId="{E0DA3A4A-51B7-4A10-829C-12D0A8A25402}" type="presParOf" srcId="{E4389462-186A-412A-8C25-EB2D5E0189E8}" destId="{3C2EB5F2-3B7C-4549-A415-F30935934483}" srcOrd="0" destOrd="0" presId="urn:microsoft.com/office/officeart/2005/8/layout/pList2"/>
    <dgm:cxn modelId="{6F85D562-3D0A-470A-B188-161C0F9C60FA}" type="presParOf" srcId="{E4389462-186A-412A-8C25-EB2D5E0189E8}" destId="{CC438B6B-02A4-482F-BF24-9F4EC66D5719}" srcOrd="1" destOrd="0" presId="urn:microsoft.com/office/officeart/2005/8/layout/pList2"/>
    <dgm:cxn modelId="{52C55535-616E-415C-BAA8-9209AA42298B}" type="presParOf" srcId="{E4389462-186A-412A-8C25-EB2D5E0189E8}" destId="{4F3CF2E9-05C0-4E56-A4F2-9F815F82578F}" srcOrd="2" destOrd="0" presId="urn:microsoft.com/office/officeart/2005/8/layout/p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D5B7374-C13F-45BC-96D5-631EBD9E60A4}" type="doc">
      <dgm:prSet loTypeId="urn:microsoft.com/office/officeart/2018/5/layout/IconLeafOutlineLabelList" loCatId="icon" qsTypeId="urn:microsoft.com/office/officeart/2005/8/quickstyle/simple4" qsCatId="simple" csTypeId="urn:microsoft.com/office/officeart/2018/5/colors/Iconchunking_coloredoutline_colorful1" csCatId="colorful" phldr="1"/>
      <dgm:spPr/>
      <dgm:t>
        <a:bodyPr/>
        <a:lstStyle/>
        <a:p>
          <a:endParaRPr lang="en-US"/>
        </a:p>
      </dgm:t>
    </dgm:pt>
    <dgm:pt modelId="{D1E7D2BF-1ABF-45D7-BC90-4164254493F4}">
      <dgm:prSet/>
      <dgm:spPr/>
      <dgm:t>
        <a:bodyPr/>
        <a:lstStyle/>
        <a:p>
          <a:pPr>
            <a:defRPr cap="all"/>
          </a:pPr>
          <a:r>
            <a:rPr lang="en-US"/>
            <a:t>Kart games usually played in parties</a:t>
          </a:r>
        </a:p>
      </dgm:t>
    </dgm:pt>
    <dgm:pt modelId="{018294F8-8731-460B-88D4-4AE5FF615E37}" type="parTrans" cxnId="{B937C527-36D1-406F-B542-ABDACD9C66CA}">
      <dgm:prSet/>
      <dgm:spPr/>
      <dgm:t>
        <a:bodyPr/>
        <a:lstStyle/>
        <a:p>
          <a:endParaRPr lang="en-US"/>
        </a:p>
      </dgm:t>
    </dgm:pt>
    <dgm:pt modelId="{88C87E1E-CC3E-4F61-AE10-8F3E64BFCE02}" type="sibTrans" cxnId="{B937C527-36D1-406F-B542-ABDACD9C66CA}">
      <dgm:prSet/>
      <dgm:spPr/>
      <dgm:t>
        <a:bodyPr/>
        <a:lstStyle/>
        <a:p>
          <a:endParaRPr lang="en-US"/>
        </a:p>
      </dgm:t>
    </dgm:pt>
    <dgm:pt modelId="{360A3CE0-74A0-4844-BF14-3A7E98684953}">
      <dgm:prSet/>
      <dgm:spPr/>
      <dgm:t>
        <a:bodyPr/>
        <a:lstStyle/>
        <a:p>
          <a:pPr>
            <a:defRPr cap="all"/>
          </a:pPr>
          <a:r>
            <a:rPr lang="en-US"/>
            <a:t>Casual driving games is a place for gamers to talk about cars</a:t>
          </a:r>
        </a:p>
      </dgm:t>
    </dgm:pt>
    <dgm:pt modelId="{6A1D5D4B-F9EA-4005-BDEB-7660824FBC26}" type="parTrans" cxnId="{3797420A-B63A-45F2-99F1-C99FBB4C59C0}">
      <dgm:prSet/>
      <dgm:spPr/>
      <dgm:t>
        <a:bodyPr/>
        <a:lstStyle/>
        <a:p>
          <a:endParaRPr lang="en-US"/>
        </a:p>
      </dgm:t>
    </dgm:pt>
    <dgm:pt modelId="{E7752EC4-64EA-4338-B1B8-5C692C7AC7D7}" type="sibTrans" cxnId="{3797420A-B63A-45F2-99F1-C99FBB4C59C0}">
      <dgm:prSet/>
      <dgm:spPr/>
      <dgm:t>
        <a:bodyPr/>
        <a:lstStyle/>
        <a:p>
          <a:endParaRPr lang="en-US"/>
        </a:p>
      </dgm:t>
    </dgm:pt>
    <dgm:pt modelId="{D116D64D-7B32-4B71-A402-46CB8ABD1BE6}">
      <dgm:prSet/>
      <dgm:spPr/>
      <dgm:t>
        <a:bodyPr/>
        <a:lstStyle/>
        <a:p>
          <a:pPr>
            <a:defRPr cap="all"/>
          </a:pPr>
          <a:r>
            <a:rPr lang="en-US" dirty="0"/>
            <a:t>Players compete in hardcore driving simulators</a:t>
          </a:r>
        </a:p>
      </dgm:t>
    </dgm:pt>
    <dgm:pt modelId="{1B534925-3188-4865-ACF0-90CC91331AFA}" type="parTrans" cxnId="{74E3BE2B-3D30-43B7-9F25-F600C336E31F}">
      <dgm:prSet/>
      <dgm:spPr/>
      <dgm:t>
        <a:bodyPr/>
        <a:lstStyle/>
        <a:p>
          <a:endParaRPr lang="en-US"/>
        </a:p>
      </dgm:t>
    </dgm:pt>
    <dgm:pt modelId="{A8BACEF3-8B33-44FB-A948-BC9621F41849}" type="sibTrans" cxnId="{74E3BE2B-3D30-43B7-9F25-F600C336E31F}">
      <dgm:prSet/>
      <dgm:spPr/>
      <dgm:t>
        <a:bodyPr/>
        <a:lstStyle/>
        <a:p>
          <a:endParaRPr lang="en-US"/>
        </a:p>
      </dgm:t>
    </dgm:pt>
    <dgm:pt modelId="{DF4EC839-1716-4B97-89A6-3C00BD238E55}" type="pres">
      <dgm:prSet presAssocID="{0D5B7374-C13F-45BC-96D5-631EBD9E60A4}" presName="root" presStyleCnt="0">
        <dgm:presLayoutVars>
          <dgm:dir/>
          <dgm:resizeHandles val="exact"/>
        </dgm:presLayoutVars>
      </dgm:prSet>
      <dgm:spPr/>
    </dgm:pt>
    <dgm:pt modelId="{E58414A9-B102-4895-8C25-459743D9F445}" type="pres">
      <dgm:prSet presAssocID="{D1E7D2BF-1ABF-45D7-BC90-4164254493F4}" presName="compNode" presStyleCnt="0"/>
      <dgm:spPr/>
    </dgm:pt>
    <dgm:pt modelId="{0E968A3D-1E56-4C48-8A1C-70B94CDCD2CF}" type="pres">
      <dgm:prSet presAssocID="{D1E7D2BF-1ABF-45D7-BC90-4164254493F4}" presName="iconBgRect" presStyleLbl="trAlignAcc1" presStyleIdx="0" presStyleCnt="3"/>
      <dgm:spPr/>
    </dgm:pt>
    <dgm:pt modelId="{F66BDBC6-6C13-4B4B-BBD3-73BAF00FAD0B}" type="pres">
      <dgm:prSet presAssocID="{D1E7D2BF-1ABF-45D7-BC90-4164254493F4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lloons"/>
        </a:ext>
      </dgm:extLst>
    </dgm:pt>
    <dgm:pt modelId="{5FB79030-DC50-4AC4-912D-4CC3944A7A49}" type="pres">
      <dgm:prSet presAssocID="{D1E7D2BF-1ABF-45D7-BC90-4164254493F4}" presName="spaceRect" presStyleCnt="0"/>
      <dgm:spPr/>
    </dgm:pt>
    <dgm:pt modelId="{7E15108C-E968-46F9-BF34-16C8F03F6529}" type="pres">
      <dgm:prSet presAssocID="{D1E7D2BF-1ABF-45D7-BC90-4164254493F4}" presName="textRect" presStyleLbl="revTx" presStyleIdx="0" presStyleCnt="3">
        <dgm:presLayoutVars>
          <dgm:chMax val="1"/>
          <dgm:chPref val="1"/>
        </dgm:presLayoutVars>
      </dgm:prSet>
      <dgm:spPr/>
    </dgm:pt>
    <dgm:pt modelId="{BA1F397E-3925-4129-BFCB-D3F01396D566}" type="pres">
      <dgm:prSet presAssocID="{88C87E1E-CC3E-4F61-AE10-8F3E64BFCE02}" presName="sibTrans" presStyleCnt="0"/>
      <dgm:spPr/>
    </dgm:pt>
    <dgm:pt modelId="{0A19CF78-5D25-4968-93CA-805A34BD6574}" type="pres">
      <dgm:prSet presAssocID="{360A3CE0-74A0-4844-BF14-3A7E98684953}" presName="compNode" presStyleCnt="0"/>
      <dgm:spPr/>
    </dgm:pt>
    <dgm:pt modelId="{38230C24-0C3B-4A30-8EFB-E3CE1FE79F66}" type="pres">
      <dgm:prSet presAssocID="{360A3CE0-74A0-4844-BF14-3A7E98684953}" presName="iconBgRect" presStyleLbl="trAlignAcc1" presStyleIdx="1" presStyleCnt="3"/>
      <dgm:spPr/>
    </dgm:pt>
    <dgm:pt modelId="{8A3E27F9-BEF7-4F18-A3D2-BE2129E66A57}" type="pres">
      <dgm:prSet presAssocID="{360A3CE0-74A0-4844-BF14-3A7E98684953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r"/>
        </a:ext>
      </dgm:extLst>
    </dgm:pt>
    <dgm:pt modelId="{A5F990C5-0CFA-46EB-B860-C25AF9DEE247}" type="pres">
      <dgm:prSet presAssocID="{360A3CE0-74A0-4844-BF14-3A7E98684953}" presName="spaceRect" presStyleCnt="0"/>
      <dgm:spPr/>
    </dgm:pt>
    <dgm:pt modelId="{91AD2CEC-0743-45DF-B450-D15688F24E46}" type="pres">
      <dgm:prSet presAssocID="{360A3CE0-74A0-4844-BF14-3A7E98684953}" presName="textRect" presStyleLbl="revTx" presStyleIdx="1" presStyleCnt="3">
        <dgm:presLayoutVars>
          <dgm:chMax val="1"/>
          <dgm:chPref val="1"/>
        </dgm:presLayoutVars>
      </dgm:prSet>
      <dgm:spPr/>
    </dgm:pt>
    <dgm:pt modelId="{D50C8041-C04E-4D26-B4E7-7748A91D5FBD}" type="pres">
      <dgm:prSet presAssocID="{E7752EC4-64EA-4338-B1B8-5C692C7AC7D7}" presName="sibTrans" presStyleCnt="0"/>
      <dgm:spPr/>
    </dgm:pt>
    <dgm:pt modelId="{44265056-C9ED-4E08-B3B9-F4597C9B31D4}" type="pres">
      <dgm:prSet presAssocID="{D116D64D-7B32-4B71-A402-46CB8ABD1BE6}" presName="compNode" presStyleCnt="0"/>
      <dgm:spPr/>
    </dgm:pt>
    <dgm:pt modelId="{66C46030-5E14-4543-8CBC-CC36EC838DBB}" type="pres">
      <dgm:prSet presAssocID="{D116D64D-7B32-4B71-A402-46CB8ABD1BE6}" presName="iconBgRect" presStyleLbl="trAlignAcc1" presStyleIdx="2" presStyleCnt="3"/>
      <dgm:spPr/>
    </dgm:pt>
    <dgm:pt modelId="{CB1095D7-C6F0-41F1-9FF9-D4BE6FE7E439}" type="pres">
      <dgm:prSet presAssocID="{D116D64D-7B32-4B71-A402-46CB8ABD1BE6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odium"/>
        </a:ext>
      </dgm:extLst>
    </dgm:pt>
    <dgm:pt modelId="{505A0F98-E796-4BED-B999-3AD620C1AEAF}" type="pres">
      <dgm:prSet presAssocID="{D116D64D-7B32-4B71-A402-46CB8ABD1BE6}" presName="spaceRect" presStyleCnt="0"/>
      <dgm:spPr/>
    </dgm:pt>
    <dgm:pt modelId="{2EBE0DF8-2710-452C-BA65-44F7D2C3AAB2}" type="pres">
      <dgm:prSet presAssocID="{D116D64D-7B32-4B71-A402-46CB8ABD1BE6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3797420A-B63A-45F2-99F1-C99FBB4C59C0}" srcId="{0D5B7374-C13F-45BC-96D5-631EBD9E60A4}" destId="{360A3CE0-74A0-4844-BF14-3A7E98684953}" srcOrd="1" destOrd="0" parTransId="{6A1D5D4B-F9EA-4005-BDEB-7660824FBC26}" sibTransId="{E7752EC4-64EA-4338-B1B8-5C692C7AC7D7}"/>
    <dgm:cxn modelId="{B937C527-36D1-406F-B542-ABDACD9C66CA}" srcId="{0D5B7374-C13F-45BC-96D5-631EBD9E60A4}" destId="{D1E7D2BF-1ABF-45D7-BC90-4164254493F4}" srcOrd="0" destOrd="0" parTransId="{018294F8-8731-460B-88D4-4AE5FF615E37}" sibTransId="{88C87E1E-CC3E-4F61-AE10-8F3E64BFCE02}"/>
    <dgm:cxn modelId="{74E3BE2B-3D30-43B7-9F25-F600C336E31F}" srcId="{0D5B7374-C13F-45BC-96D5-631EBD9E60A4}" destId="{D116D64D-7B32-4B71-A402-46CB8ABD1BE6}" srcOrd="2" destOrd="0" parTransId="{1B534925-3188-4865-ACF0-90CC91331AFA}" sibTransId="{A8BACEF3-8B33-44FB-A948-BC9621F41849}"/>
    <dgm:cxn modelId="{BE0F605C-4B78-4500-956E-1DF0F2D735BC}" type="presOf" srcId="{0D5B7374-C13F-45BC-96D5-631EBD9E60A4}" destId="{DF4EC839-1716-4B97-89A6-3C00BD238E55}" srcOrd="0" destOrd="0" presId="urn:microsoft.com/office/officeart/2018/5/layout/IconLeafOutlineLabelList"/>
    <dgm:cxn modelId="{1FE72F9A-78BC-415F-99F5-726692234B72}" type="presOf" srcId="{360A3CE0-74A0-4844-BF14-3A7E98684953}" destId="{91AD2CEC-0743-45DF-B450-D15688F24E46}" srcOrd="0" destOrd="0" presId="urn:microsoft.com/office/officeart/2018/5/layout/IconLeafOutlineLabelList"/>
    <dgm:cxn modelId="{7DF873A1-A492-4423-93B6-3599F6BCF81D}" type="presOf" srcId="{D1E7D2BF-1ABF-45D7-BC90-4164254493F4}" destId="{7E15108C-E968-46F9-BF34-16C8F03F6529}" srcOrd="0" destOrd="0" presId="urn:microsoft.com/office/officeart/2018/5/layout/IconLeafOutlineLabelList"/>
    <dgm:cxn modelId="{D8D649C1-273F-4EC6-8B47-E5CAEB068300}" type="presOf" srcId="{D116D64D-7B32-4B71-A402-46CB8ABD1BE6}" destId="{2EBE0DF8-2710-452C-BA65-44F7D2C3AAB2}" srcOrd="0" destOrd="0" presId="urn:microsoft.com/office/officeart/2018/5/layout/IconLeafOutlineLabelList"/>
    <dgm:cxn modelId="{9FF8D4DB-0C32-45A0-90B3-E3505C132687}" type="presParOf" srcId="{DF4EC839-1716-4B97-89A6-3C00BD238E55}" destId="{E58414A9-B102-4895-8C25-459743D9F445}" srcOrd="0" destOrd="0" presId="urn:microsoft.com/office/officeart/2018/5/layout/IconLeafOutlineLabelList"/>
    <dgm:cxn modelId="{18AECC88-4E1C-46B0-BB37-9F92591EDD50}" type="presParOf" srcId="{E58414A9-B102-4895-8C25-459743D9F445}" destId="{0E968A3D-1E56-4C48-8A1C-70B94CDCD2CF}" srcOrd="0" destOrd="0" presId="urn:microsoft.com/office/officeart/2018/5/layout/IconLeafOutlineLabelList"/>
    <dgm:cxn modelId="{815A8903-A247-475B-845D-9E6AD572126A}" type="presParOf" srcId="{E58414A9-B102-4895-8C25-459743D9F445}" destId="{F66BDBC6-6C13-4B4B-BBD3-73BAF00FAD0B}" srcOrd="1" destOrd="0" presId="urn:microsoft.com/office/officeart/2018/5/layout/IconLeafOutlineLabelList"/>
    <dgm:cxn modelId="{7D3ACFE1-B4AB-46F0-93D2-8B098B9FA00F}" type="presParOf" srcId="{E58414A9-B102-4895-8C25-459743D9F445}" destId="{5FB79030-DC50-4AC4-912D-4CC3944A7A49}" srcOrd="2" destOrd="0" presId="urn:microsoft.com/office/officeart/2018/5/layout/IconLeafOutlineLabelList"/>
    <dgm:cxn modelId="{0995D47D-3AEC-496C-94B6-A585535ECBEA}" type="presParOf" srcId="{E58414A9-B102-4895-8C25-459743D9F445}" destId="{7E15108C-E968-46F9-BF34-16C8F03F6529}" srcOrd="3" destOrd="0" presId="urn:microsoft.com/office/officeart/2018/5/layout/IconLeafOutlineLabelList"/>
    <dgm:cxn modelId="{5C8F20CF-AAAD-4500-B0B4-6B1DC87DFC3D}" type="presParOf" srcId="{DF4EC839-1716-4B97-89A6-3C00BD238E55}" destId="{BA1F397E-3925-4129-BFCB-D3F01396D566}" srcOrd="1" destOrd="0" presId="urn:microsoft.com/office/officeart/2018/5/layout/IconLeafOutlineLabelList"/>
    <dgm:cxn modelId="{D2F131E3-BFB2-4A9A-84BF-286FAE2CCDD6}" type="presParOf" srcId="{DF4EC839-1716-4B97-89A6-3C00BD238E55}" destId="{0A19CF78-5D25-4968-93CA-805A34BD6574}" srcOrd="2" destOrd="0" presId="urn:microsoft.com/office/officeart/2018/5/layout/IconLeafOutlineLabelList"/>
    <dgm:cxn modelId="{8339DFC9-C802-4A9C-8DA3-2C57F77F389B}" type="presParOf" srcId="{0A19CF78-5D25-4968-93CA-805A34BD6574}" destId="{38230C24-0C3B-4A30-8EFB-E3CE1FE79F66}" srcOrd="0" destOrd="0" presId="urn:microsoft.com/office/officeart/2018/5/layout/IconLeafOutlineLabelList"/>
    <dgm:cxn modelId="{0848F402-8022-4C9F-BE7C-08FD5362F089}" type="presParOf" srcId="{0A19CF78-5D25-4968-93CA-805A34BD6574}" destId="{8A3E27F9-BEF7-4F18-A3D2-BE2129E66A57}" srcOrd="1" destOrd="0" presId="urn:microsoft.com/office/officeart/2018/5/layout/IconLeafOutlineLabelList"/>
    <dgm:cxn modelId="{0D3B17CB-3F3F-4210-B06D-A4F988713E87}" type="presParOf" srcId="{0A19CF78-5D25-4968-93CA-805A34BD6574}" destId="{A5F990C5-0CFA-46EB-B860-C25AF9DEE247}" srcOrd="2" destOrd="0" presId="urn:microsoft.com/office/officeart/2018/5/layout/IconLeafOutlineLabelList"/>
    <dgm:cxn modelId="{7D21A6AF-DA94-40B9-80BD-5004E65BB4B5}" type="presParOf" srcId="{0A19CF78-5D25-4968-93CA-805A34BD6574}" destId="{91AD2CEC-0743-45DF-B450-D15688F24E46}" srcOrd="3" destOrd="0" presId="urn:microsoft.com/office/officeart/2018/5/layout/IconLeafOutlineLabelList"/>
    <dgm:cxn modelId="{4DF51A57-CC0C-442B-9842-1CD7718A76EA}" type="presParOf" srcId="{DF4EC839-1716-4B97-89A6-3C00BD238E55}" destId="{D50C8041-C04E-4D26-B4E7-7748A91D5FBD}" srcOrd="3" destOrd="0" presId="urn:microsoft.com/office/officeart/2018/5/layout/IconLeafOutlineLabelList"/>
    <dgm:cxn modelId="{0E60E828-314F-49E8-AB38-AB281045806A}" type="presParOf" srcId="{DF4EC839-1716-4B97-89A6-3C00BD238E55}" destId="{44265056-C9ED-4E08-B3B9-F4597C9B31D4}" srcOrd="4" destOrd="0" presId="urn:microsoft.com/office/officeart/2018/5/layout/IconLeafOutlineLabelList"/>
    <dgm:cxn modelId="{EE5E6E37-F1B1-423E-B9CF-7045761E32F3}" type="presParOf" srcId="{44265056-C9ED-4E08-B3B9-F4597C9B31D4}" destId="{66C46030-5E14-4543-8CBC-CC36EC838DBB}" srcOrd="0" destOrd="0" presId="urn:microsoft.com/office/officeart/2018/5/layout/IconLeafOutlineLabelList"/>
    <dgm:cxn modelId="{9C27EDD4-2857-4161-B8C3-5E16CB155978}" type="presParOf" srcId="{44265056-C9ED-4E08-B3B9-F4597C9B31D4}" destId="{CB1095D7-C6F0-41F1-9FF9-D4BE6FE7E439}" srcOrd="1" destOrd="0" presId="urn:microsoft.com/office/officeart/2018/5/layout/IconLeafOutlineLabelList"/>
    <dgm:cxn modelId="{D3292BA2-BFC0-49D2-A46E-68F49D809800}" type="presParOf" srcId="{44265056-C9ED-4E08-B3B9-F4597C9B31D4}" destId="{505A0F98-E796-4BED-B999-3AD620C1AEAF}" srcOrd="2" destOrd="0" presId="urn:microsoft.com/office/officeart/2018/5/layout/IconLeafOutlineLabelList"/>
    <dgm:cxn modelId="{81598116-C326-43E0-8D38-6520C26609D9}" type="presParOf" srcId="{44265056-C9ED-4E08-B3B9-F4597C9B31D4}" destId="{2EBE0DF8-2710-452C-BA65-44F7D2C3AAB2}" srcOrd="3" destOrd="0" presId="urn:microsoft.com/office/officeart/2018/5/layout/IconLeafOutlin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221437-EA13-46F6-9FCD-3ABBCFF5D6A7}">
      <dsp:nvSpPr>
        <dsp:cNvPr id="0" name=""/>
        <dsp:cNvSpPr/>
      </dsp:nvSpPr>
      <dsp:spPr>
        <a:xfrm>
          <a:off x="0" y="382"/>
          <a:ext cx="10119359" cy="89445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2DEF05E1-A955-4C83-977D-92DF05F9A8FC}">
      <dsp:nvSpPr>
        <dsp:cNvPr id="0" name=""/>
        <dsp:cNvSpPr/>
      </dsp:nvSpPr>
      <dsp:spPr>
        <a:xfrm>
          <a:off x="270573" y="201635"/>
          <a:ext cx="491951" cy="49195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D1379CB-C7EB-4DD2-A3D1-75F7487F4446}">
      <dsp:nvSpPr>
        <dsp:cNvPr id="0" name=""/>
        <dsp:cNvSpPr/>
      </dsp:nvSpPr>
      <dsp:spPr>
        <a:xfrm>
          <a:off x="1033097" y="382"/>
          <a:ext cx="9086262" cy="8944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4663" tIns="94663" rIns="94663" bIns="94663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Players partake in a racing competition with vehicles</a:t>
          </a:r>
        </a:p>
      </dsp:txBody>
      <dsp:txXfrm>
        <a:off x="1033097" y="382"/>
        <a:ext cx="9086262" cy="894457"/>
      </dsp:txXfrm>
    </dsp:sp>
    <dsp:sp modelId="{7209FB44-57B8-46BA-AAB6-EF5642222B0B}">
      <dsp:nvSpPr>
        <dsp:cNvPr id="0" name=""/>
        <dsp:cNvSpPr/>
      </dsp:nvSpPr>
      <dsp:spPr>
        <a:xfrm>
          <a:off x="0" y="1118453"/>
          <a:ext cx="10119359" cy="89445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B9D9EFA1-4DD2-4E4A-B8CA-AF3B12ABFEA8}">
      <dsp:nvSpPr>
        <dsp:cNvPr id="0" name=""/>
        <dsp:cNvSpPr/>
      </dsp:nvSpPr>
      <dsp:spPr>
        <a:xfrm>
          <a:off x="270573" y="1319706"/>
          <a:ext cx="491951" cy="49195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8D0E14E-F3F1-43CA-B9B9-AD69B50F66D4}">
      <dsp:nvSpPr>
        <dsp:cNvPr id="0" name=""/>
        <dsp:cNvSpPr/>
      </dsp:nvSpPr>
      <dsp:spPr>
        <a:xfrm>
          <a:off x="1033097" y="1118453"/>
          <a:ext cx="9086262" cy="8944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4663" tIns="94663" rIns="94663" bIns="94663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From real-world racing leagues to entirely fantastical settings</a:t>
          </a:r>
        </a:p>
      </dsp:txBody>
      <dsp:txXfrm>
        <a:off x="1033097" y="1118453"/>
        <a:ext cx="9086262" cy="894457"/>
      </dsp:txXfrm>
    </dsp:sp>
    <dsp:sp modelId="{78EC5E85-FB71-48FD-8FE9-A033DBFDA623}">
      <dsp:nvSpPr>
        <dsp:cNvPr id="0" name=""/>
        <dsp:cNvSpPr/>
      </dsp:nvSpPr>
      <dsp:spPr>
        <a:xfrm>
          <a:off x="0" y="2236524"/>
          <a:ext cx="10119359" cy="89445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62B327D0-4FBE-4AC0-941D-7C46772A221E}">
      <dsp:nvSpPr>
        <dsp:cNvPr id="0" name=""/>
        <dsp:cNvSpPr/>
      </dsp:nvSpPr>
      <dsp:spPr>
        <a:xfrm>
          <a:off x="270573" y="2437777"/>
          <a:ext cx="491951" cy="49195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EAF7AC6-EBA2-459E-986C-A6D2D1B58179}">
      <dsp:nvSpPr>
        <dsp:cNvPr id="0" name=""/>
        <dsp:cNvSpPr/>
      </dsp:nvSpPr>
      <dsp:spPr>
        <a:xfrm>
          <a:off x="1033097" y="2236524"/>
          <a:ext cx="9086262" cy="8944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4663" tIns="94663" rIns="94663" bIns="94663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First-person or third-person</a:t>
          </a:r>
        </a:p>
      </dsp:txBody>
      <dsp:txXfrm>
        <a:off x="1033097" y="2236524"/>
        <a:ext cx="9086262" cy="89445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0C65AB-7DCA-46F8-8101-033A9D7B4326}">
      <dsp:nvSpPr>
        <dsp:cNvPr id="0" name=""/>
        <dsp:cNvSpPr/>
      </dsp:nvSpPr>
      <dsp:spPr>
        <a:xfrm>
          <a:off x="0" y="0"/>
          <a:ext cx="10515600" cy="1599243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BBDC799-AE8E-492B-8308-386C224649E9}">
      <dsp:nvSpPr>
        <dsp:cNvPr id="0" name=""/>
        <dsp:cNvSpPr/>
      </dsp:nvSpPr>
      <dsp:spPr>
        <a:xfrm>
          <a:off x="318363" y="213232"/>
          <a:ext cx="2297412" cy="1172778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5000" b="-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637E96C-0766-498C-A413-E3A4A38EBEFC}">
      <dsp:nvSpPr>
        <dsp:cNvPr id="0" name=""/>
        <dsp:cNvSpPr/>
      </dsp:nvSpPr>
      <dsp:spPr>
        <a:xfrm rot="10800000">
          <a:off x="318363" y="1599243"/>
          <a:ext cx="2297412" cy="1954631"/>
        </a:xfrm>
        <a:prstGeom prst="round2SameRect">
          <a:avLst>
            <a:gd name="adj1" fmla="val 1050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Mario Kart 8 Deluxe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2017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 Nintendo</a:t>
          </a:r>
        </a:p>
      </dsp:txBody>
      <dsp:txXfrm rot="10800000">
        <a:off x="378475" y="1599243"/>
        <a:ext cx="2177188" cy="1894519"/>
      </dsp:txXfrm>
    </dsp:sp>
    <dsp:sp modelId="{08FD4441-159E-4C99-9B96-C5A0B05AB153}">
      <dsp:nvSpPr>
        <dsp:cNvPr id="0" name=""/>
        <dsp:cNvSpPr/>
      </dsp:nvSpPr>
      <dsp:spPr>
        <a:xfrm>
          <a:off x="2845517" y="213232"/>
          <a:ext cx="2297412" cy="1172778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1000" b="-11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7739956-1C7E-43FD-B873-B843AAF177D1}">
      <dsp:nvSpPr>
        <dsp:cNvPr id="0" name=""/>
        <dsp:cNvSpPr/>
      </dsp:nvSpPr>
      <dsp:spPr>
        <a:xfrm rot="10800000">
          <a:off x="2845517" y="1599243"/>
          <a:ext cx="2297412" cy="1954631"/>
        </a:xfrm>
        <a:prstGeom prst="round2SameRect">
          <a:avLst>
            <a:gd name="adj1" fmla="val 1050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Gran Turismo  Sport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2017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Sony Interactive Entertainment</a:t>
          </a:r>
        </a:p>
      </dsp:txBody>
      <dsp:txXfrm rot="10800000">
        <a:off x="2905629" y="1599243"/>
        <a:ext cx="2177188" cy="1894519"/>
      </dsp:txXfrm>
    </dsp:sp>
    <dsp:sp modelId="{ECABCD49-1F77-4471-9396-FF4B00B96571}">
      <dsp:nvSpPr>
        <dsp:cNvPr id="0" name=""/>
        <dsp:cNvSpPr/>
      </dsp:nvSpPr>
      <dsp:spPr>
        <a:xfrm>
          <a:off x="5372670" y="213232"/>
          <a:ext cx="2297412" cy="1172778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5000" b="-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C610A53-80AE-4297-B164-307967A0E875}">
      <dsp:nvSpPr>
        <dsp:cNvPr id="0" name=""/>
        <dsp:cNvSpPr/>
      </dsp:nvSpPr>
      <dsp:spPr>
        <a:xfrm rot="10800000">
          <a:off x="5372670" y="1599243"/>
          <a:ext cx="2297412" cy="1954631"/>
        </a:xfrm>
        <a:prstGeom prst="round2SameRect">
          <a:avLst>
            <a:gd name="adj1" fmla="val 1050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Forza            Horizon 3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 </a:t>
          </a:r>
          <a:r>
            <a:rPr lang="en-US" sz="1900" kern="1200" dirty="0"/>
            <a:t>2016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Microsoft Studio</a:t>
          </a:r>
        </a:p>
      </dsp:txBody>
      <dsp:txXfrm rot="10800000">
        <a:off x="5432782" y="1599243"/>
        <a:ext cx="2177188" cy="1894519"/>
      </dsp:txXfrm>
    </dsp:sp>
    <dsp:sp modelId="{4F3CF2E9-05C0-4E56-A4F2-9F815F82578F}">
      <dsp:nvSpPr>
        <dsp:cNvPr id="0" name=""/>
        <dsp:cNvSpPr/>
      </dsp:nvSpPr>
      <dsp:spPr>
        <a:xfrm>
          <a:off x="7899823" y="213232"/>
          <a:ext cx="2297412" cy="1172778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4"/>
          <a:srcRect/>
          <a:stretch>
            <a:fillRect t="-5000" b="-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C2EB5F2-3B7C-4549-A415-F30935934483}">
      <dsp:nvSpPr>
        <dsp:cNvPr id="0" name=""/>
        <dsp:cNvSpPr/>
      </dsp:nvSpPr>
      <dsp:spPr>
        <a:xfrm rot="10800000">
          <a:off x="7899823" y="1599243"/>
          <a:ext cx="2297412" cy="1954631"/>
        </a:xfrm>
        <a:prstGeom prst="round2SameRect">
          <a:avLst>
            <a:gd name="adj1" fmla="val 1050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 dirty="0"/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Several other titles released recently</a:t>
          </a:r>
        </a:p>
      </dsp:txBody>
      <dsp:txXfrm rot="10800000">
        <a:off x="7959935" y="1599243"/>
        <a:ext cx="2177188" cy="189451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968A3D-1E56-4C48-8A1C-70B94CDCD2CF}">
      <dsp:nvSpPr>
        <dsp:cNvPr id="0" name=""/>
        <dsp:cNvSpPr/>
      </dsp:nvSpPr>
      <dsp:spPr>
        <a:xfrm>
          <a:off x="647429" y="13181"/>
          <a:ext cx="1818562" cy="1818562"/>
        </a:xfrm>
        <a:prstGeom prst="round2DiagRect">
          <a:avLst/>
        </a:prstGeom>
        <a:solidFill>
          <a:schemeClr val="lt1">
            <a:alpha val="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66BDBC6-6C13-4B4B-BBD3-73BAF00FAD0B}">
      <dsp:nvSpPr>
        <dsp:cNvPr id="0" name=""/>
        <dsp:cNvSpPr/>
      </dsp:nvSpPr>
      <dsp:spPr>
        <a:xfrm>
          <a:off x="1034992" y="400744"/>
          <a:ext cx="1043437" cy="104343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E15108C-E968-46F9-BF34-16C8F03F6529}">
      <dsp:nvSpPr>
        <dsp:cNvPr id="0" name=""/>
        <dsp:cNvSpPr/>
      </dsp:nvSpPr>
      <dsp:spPr>
        <a:xfrm>
          <a:off x="66086" y="2398182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/>
            <a:t>Kart games usually played in parties</a:t>
          </a:r>
        </a:p>
      </dsp:txBody>
      <dsp:txXfrm>
        <a:off x="66086" y="2398182"/>
        <a:ext cx="2981250" cy="720000"/>
      </dsp:txXfrm>
    </dsp:sp>
    <dsp:sp modelId="{38230C24-0C3B-4A30-8EFB-E3CE1FE79F66}">
      <dsp:nvSpPr>
        <dsp:cNvPr id="0" name=""/>
        <dsp:cNvSpPr/>
      </dsp:nvSpPr>
      <dsp:spPr>
        <a:xfrm>
          <a:off x="4150398" y="13181"/>
          <a:ext cx="1818562" cy="1818562"/>
        </a:xfrm>
        <a:prstGeom prst="round2DiagRect">
          <a:avLst/>
        </a:prstGeom>
        <a:solidFill>
          <a:schemeClr val="lt1">
            <a:alpha val="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A3E27F9-BEF7-4F18-A3D2-BE2129E66A57}">
      <dsp:nvSpPr>
        <dsp:cNvPr id="0" name=""/>
        <dsp:cNvSpPr/>
      </dsp:nvSpPr>
      <dsp:spPr>
        <a:xfrm>
          <a:off x="4537961" y="400744"/>
          <a:ext cx="1043437" cy="104343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1AD2CEC-0743-45DF-B450-D15688F24E46}">
      <dsp:nvSpPr>
        <dsp:cNvPr id="0" name=""/>
        <dsp:cNvSpPr/>
      </dsp:nvSpPr>
      <dsp:spPr>
        <a:xfrm>
          <a:off x="3569054" y="2398182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/>
            <a:t>Casual driving games is a place for gamers to talk about cars</a:t>
          </a:r>
        </a:p>
      </dsp:txBody>
      <dsp:txXfrm>
        <a:off x="3569054" y="2398182"/>
        <a:ext cx="2981250" cy="720000"/>
      </dsp:txXfrm>
    </dsp:sp>
    <dsp:sp modelId="{66C46030-5E14-4543-8CBC-CC36EC838DBB}">
      <dsp:nvSpPr>
        <dsp:cNvPr id="0" name=""/>
        <dsp:cNvSpPr/>
      </dsp:nvSpPr>
      <dsp:spPr>
        <a:xfrm>
          <a:off x="7653367" y="13181"/>
          <a:ext cx="1818562" cy="1818562"/>
        </a:xfrm>
        <a:prstGeom prst="round2DiagRect">
          <a:avLst/>
        </a:prstGeom>
        <a:solidFill>
          <a:schemeClr val="lt1">
            <a:alpha val="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B1095D7-C6F0-41F1-9FF9-D4BE6FE7E439}">
      <dsp:nvSpPr>
        <dsp:cNvPr id="0" name=""/>
        <dsp:cNvSpPr/>
      </dsp:nvSpPr>
      <dsp:spPr>
        <a:xfrm>
          <a:off x="8040930" y="400744"/>
          <a:ext cx="1043437" cy="104343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EBE0DF8-2710-452C-BA65-44F7D2C3AAB2}">
      <dsp:nvSpPr>
        <dsp:cNvPr id="0" name=""/>
        <dsp:cNvSpPr/>
      </dsp:nvSpPr>
      <dsp:spPr>
        <a:xfrm>
          <a:off x="7072023" y="2398182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 dirty="0"/>
            <a:t>Players compete in hardcore driving simulators</a:t>
          </a:r>
        </a:p>
      </dsp:txBody>
      <dsp:txXfrm>
        <a:off x="7072023" y="2398182"/>
        <a:ext cx="298125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List2">
  <dgm:title val=""/>
  <dgm:desc val=""/>
  <dgm:catLst>
    <dgm:cat type="list" pri="11000"/>
    <dgm:cat type="picture" pri="24000"/>
    <dgm:cat type="pictureconvert" pri="2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bkgdShp" refType="w"/>
      <dgm:constr type="h" for="ch" forName="bkgdShp" refType="h" fact="0.45"/>
      <dgm:constr type="t" for="ch" forName="bkgdShp"/>
      <dgm:constr type="w" for="ch" forName="linComp" refType="w" fact="0.94"/>
      <dgm:constr type="h" for="ch" forName="linComp" refType="h"/>
      <dgm:constr type="ctrX" for="ch" forName="linComp" refType="w" fact="0.5"/>
    </dgm:constrLst>
    <dgm:ruleLst/>
    <dgm:choose name="Name1">
      <dgm:if name="Name2" axis="ch" ptType="node" func="cnt" op="gte" val="1">
        <dgm:layoutNode name="bkgdShp" styleLbl="alignAccFollow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linComp">
          <dgm:choose name="Name3">
            <dgm:if name="Name4" func="var" arg="dir" op="equ" val="norm">
              <dgm:alg type="lin"/>
            </dgm:if>
            <dgm:else name="Name5">
              <dgm:alg type="lin">
                <dgm:param type="linDir" val="from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w" for="ch" forName="compNode" refType="w"/>
            <dgm:constr type="h" for="ch" forName="compNode" refType="h"/>
            <dgm:constr type="w" for="ch" ptType="sibTrans" refType="w" refFor="ch" refForName="compNode" fact="0.1"/>
            <dgm:constr type="h" for="ch" ptType="sibTrans" op="equ"/>
            <dgm:constr type="h" for="ch" forName="compNode" op="equ"/>
            <dgm:constr type="primFontSz" for="des" forName="node" op="equ"/>
          </dgm:constrLst>
          <dgm:ruleLst/>
          <dgm:forEach name="nodesForEach" axis="ch" ptType="node">
            <dgm:layoutNode name="compNode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node" refType="w"/>
                <dgm:constr type="h" for="ch" forName="node" refType="h" fact="0.55"/>
                <dgm:constr type="b" for="ch" forName="node" refType="h"/>
                <dgm:constr type="w" for="ch" forName="invisiNode" refType="w" fact="0.75"/>
                <dgm:constr type="h" for="ch" forName="invisiNode" refType="h" fact="0.06"/>
                <dgm:constr type="t" for="ch" forName="invisiNode"/>
                <dgm:constr type="w" for="ch" forName="imagNode" refType="w"/>
                <dgm:constr type="h" for="ch" forName="imagNode" refType="h" fact="0.33"/>
                <dgm:constr type="ctrX" for="ch" forName="imagNode" refType="w" fact="0.5"/>
                <dgm:constr type="t" for="ch" forName="imagNode" refType="h" fact="0.06"/>
              </dgm:constrLst>
              <dgm:ruleLst/>
              <dgm:layoutNode name="node" styleLbl="node1">
                <dgm:varLst>
                  <dgm:bulletEnabled val="1"/>
                </dgm:varLst>
                <dgm:alg type="tx">
                  <dgm:param type="txAnchorVert" val="t"/>
                </dgm:alg>
                <dgm:shape xmlns:r="http://schemas.openxmlformats.org/officeDocument/2006/relationships" rot="180" type="round2Same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primFontSz" val="65"/>
                </dgm:constrLst>
                <dgm:ruleLst>
                  <dgm:rule type="primFontSz" val="5" fact="NaN" max="NaN"/>
                </dgm:ruleLst>
              </dgm:layoutNode>
              <dgm:layoutNode name="invisiNode">
                <dgm:alg type="sp"/>
                <dgm:shape xmlns:r="http://schemas.openxmlformats.org/officeDocument/2006/relationships" type="roundRect" r:blip="" hideGeom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  <dgm:layoutNode name="imagNode" styleLbl="fgImgPlace1">
                <dgm:alg type="sp"/>
                <dgm:shape xmlns:r="http://schemas.openxmlformats.org/officeDocument/2006/relationships" type="roundRect" r:blip="" zOrderOff="-2" blipPhldr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</dgm:layoutNode>
            <dgm:forEach name="sibTransForEach" axis="followSib" ptType="sibTrans" cnt="1">
              <dgm:layoutNode name="sibTrans">
                <dgm:alg type="sp"/>
                <dgm:shape xmlns:r="http://schemas.openxmlformats.org/officeDocument/2006/relationships" type="rect" r:blip="" hideGeom="1">
                  <dgm:adjLst/>
                </dgm:shape>
                <dgm:presOf axis="self"/>
                <dgm:constrLst/>
                <dgm:ruleLst/>
              </dgm:layoutNode>
            </dgm:forEach>
          </dgm:forEach>
        </dgm:layoutNode>
      </dgm:if>
      <dgm:else name="Name6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IconLeafOutlineLabelList">
  <dgm:title val="Icon Leaf Outlin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trAlignAcc1">
          <dgm:alg type="sp"/>
          <dgm:choose name="Name9">
            <dgm:if name="Name10" axis="root des" ptType="all norm" func="cnt" op="lte" val="3">
              <dgm:shape xmlns:r="http://schemas.openxmlformats.org/officeDocument/2006/relationships" type="round2DiagRect" r:blip="">
                <dgm:adjLst/>
                <dgm:extLst>
                  <a:ext uri="{B698B0E9-8C71-41B9-8309-B3DCBF30829C}">
                    <dgm1612:spPr xmlns:dgm1612="http://schemas.microsoft.com/office/drawing/2016/12/diagram">
                      <a:ln w="79375"/>
                    </dgm1612:spPr>
                  </a:ext>
                </dgm:extLst>
              </dgm:shape>
            </dgm:if>
            <dgm:if name="Name11" axis="root des" ptType="all norm" func="cnt" op="lte" val="5">
              <dgm:shape xmlns:r="http://schemas.openxmlformats.org/officeDocument/2006/relationships" type="round2DiagRect" r:blip="">
                <dgm:adjLst/>
                <dgm:extLst>
                  <a:ext uri="{B698B0E9-8C71-41B9-8309-B3DCBF30829C}">
                    <dgm1612:spPr xmlns:dgm1612="http://schemas.microsoft.com/office/drawing/2016/12/diagram">
                      <a:ln w="50800"/>
                    </dgm1612:spPr>
                  </a:ext>
                </dgm:extLst>
              </dgm:shape>
            </dgm:if>
            <dgm:if name="Name12" axis="root des" ptType="all norm" func="cnt" op="lte" val="10">
              <dgm:shape xmlns:r="http://schemas.openxmlformats.org/officeDocument/2006/relationships" type="round2DiagRect" r:blip="">
                <dgm:adjLst/>
                <dgm:extLst>
                  <a:ext uri="{B698B0E9-8C71-41B9-8309-B3DCBF30829C}">
                    <dgm1612:spPr xmlns:dgm1612="http://schemas.microsoft.com/office/drawing/2016/12/diagram">
                      <a:ln w="47625"/>
                    </dgm1612:spPr>
                  </a:ext>
                </dgm:extLst>
              </dgm:shape>
            </dgm:if>
            <dgm:else name="Name13">
              <dgm:shape xmlns:r="http://schemas.openxmlformats.org/officeDocument/2006/relationships" type="round2DiagRect" r:blip="">
                <dgm:adjLst/>
                <dgm:extLst>
                  <a:ext uri="{B698B0E9-8C71-41B9-8309-B3DCBF30829C}">
                    <dgm1612:spPr xmlns:dgm1612="http://schemas.microsoft.com/office/drawing/2016/12/diagram">
                      <a:ln w="38100"/>
                    </dgm1612:spPr>
                  </a:ext>
                </dgm:extLst>
              </dgm:shape>
            </dgm:else>
          </dgm:choos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8D98ED-C635-419E-BCB8-BC2E36D765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175B373-155E-40E3-B5CE-AC6507F29A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306426-C8B4-487A-8EEE-2EF518777A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6B5F19-58D7-44C9-B59A-2E4FF2F2772D}" type="datetimeFigureOut">
              <a:rPr lang="en-US" smtClean="0"/>
              <a:t>2018-09-13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E7864A-916E-4B7E-99A6-4622190EC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40289C-8DC6-4E74-A669-9041FDD30F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37CC0-ABD0-4D8D-8803-F233D65D85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0325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B5E4B1-36DB-4778-8C8B-F0482F957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C3D5FC-F3BF-46E3-8CDF-690989425C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14AD21-D132-4696-ABC0-B2BE33ABF7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6B5F19-58D7-44C9-B59A-2E4FF2F2772D}" type="datetimeFigureOut">
              <a:rPr lang="en-US" smtClean="0"/>
              <a:t>2018-09-13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FE6952-4C4D-49E7-9935-1B7661BA1C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5FDD2C-D647-4EF6-A18B-809FEB699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37CC0-ABD0-4D8D-8803-F233D65D85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5552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1F00DB5-2B0F-4DB7-B341-FE35E74BF84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42ECE9-0AC0-4027-B395-5DF8C80450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797FED-264A-470E-9B08-C5F61ACE04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6B5F19-58D7-44C9-B59A-2E4FF2F2772D}" type="datetimeFigureOut">
              <a:rPr lang="en-US" smtClean="0"/>
              <a:t>2018-09-13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0CB072-280F-46C3-B716-A918572D37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C4AD90-33BF-4481-AA8B-D1709A4936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37CC0-ABD0-4D8D-8803-F233D65D85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22377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517325-CF0E-4B09-BDD0-B5166375E4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A34B57-D454-4BCC-A27C-CBDBFCD521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2E3B29-21F5-490C-8990-57B0A6E635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6B5F19-58D7-44C9-B59A-2E4FF2F2772D}" type="datetimeFigureOut">
              <a:rPr lang="en-US" smtClean="0"/>
              <a:t>2018-09-13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F65A3C-4A6F-4894-BA80-763DE4DDDE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46D840-FCC7-46C5-9299-F065F4CB88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37CC0-ABD0-4D8D-8803-F233D65D85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3048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32128A-8EA1-49D9-AD24-71083FA04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0F956B-D846-4538-A371-97570E8F0B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D1851B-77AC-49A0-8FA6-C8C91A55F6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6B5F19-58D7-44C9-B59A-2E4FF2F2772D}" type="datetimeFigureOut">
              <a:rPr lang="en-US" smtClean="0"/>
              <a:t>2018-09-13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19BC8D-AF01-41C4-945B-B608212E0E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C7950C-6BD5-4276-952A-BBC1FCB45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37CC0-ABD0-4D8D-8803-F233D65D85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44072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C88AF8-1305-4EAD-84BE-49403DE4ED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59B2FC-3785-43AE-9589-C704C44290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38BEC7-1246-4124-93B4-EEECAE3DFE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7D805F-D5C7-4BC0-93CC-65CDB271D6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6B5F19-58D7-44C9-B59A-2E4FF2F2772D}" type="datetimeFigureOut">
              <a:rPr lang="en-US" smtClean="0"/>
              <a:t>2018-09-13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C3A85A-6AAD-48BC-AE63-1525619188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253F63-126F-4E4F-B21F-D5B2DCD931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37CC0-ABD0-4D8D-8803-F233D65D85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6549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EA9D4E-3590-453C-9286-AC914D6B86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66B1E3-ECD1-4F46-99C2-D3907D5667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662A1C-D0BA-4788-A394-B9BFA927A2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23B081-E14B-499C-8D91-216B3635CD3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02B3E29-FCD6-4A88-A71D-BC37E7BE0D8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364AE02-A8E3-4407-A543-60361E6006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6B5F19-58D7-44C9-B59A-2E4FF2F2772D}" type="datetimeFigureOut">
              <a:rPr lang="en-US" smtClean="0"/>
              <a:t>2018-09-13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9C8CB7F-F69B-4CC4-9A14-DBFB0C3A64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36CE5E2-8D67-4001-A54E-C8AE04D35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37CC0-ABD0-4D8D-8803-F233D65D85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1055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547024-6B46-4760-B842-3F4AE052B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3392EFA-1E24-4D54-972B-A085018D73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6B5F19-58D7-44C9-B59A-2E4FF2F2772D}" type="datetimeFigureOut">
              <a:rPr lang="en-US" smtClean="0"/>
              <a:t>2018-09-13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4ED06C-520B-4AE1-9AAE-F72A97715D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A7D6E0-1FD6-49F7-BFE8-050661981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37CC0-ABD0-4D8D-8803-F233D65D85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2099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8EC40B2-C9E8-43FB-A4A8-2D2305344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6B5F19-58D7-44C9-B59A-2E4FF2F2772D}" type="datetimeFigureOut">
              <a:rPr lang="en-US" smtClean="0"/>
              <a:t>2018-09-13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4E0D3B6-51A0-4328-B22B-F208965EF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17252E-52E9-4681-AED6-1858963FB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37CC0-ABD0-4D8D-8803-F233D65D85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1243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EE8F0-DB00-4615-8BAF-6C3E2D8B7B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E62F5A-B631-458F-A612-BF1D16370D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265212-665E-458E-85D1-2D578CEC24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D54551-229A-49A0-8DB7-266A0449B0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6B5F19-58D7-44C9-B59A-2E4FF2F2772D}" type="datetimeFigureOut">
              <a:rPr lang="en-US" smtClean="0"/>
              <a:t>2018-09-13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ABE00C-CFD8-467C-BF7E-AD68DA9175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32B6F1-C007-4880-BBFF-63881F97C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37CC0-ABD0-4D8D-8803-F233D65D85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7431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289349-6F91-49D0-861F-4A01AA506E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0781C38-5D29-43A7-9738-545E914EA5B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B4E0CE-940B-475C-A77A-B1CE6AB3EB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E06975-36DC-4949-85A8-FB72B5E022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6B5F19-58D7-44C9-B59A-2E4FF2F2772D}" type="datetimeFigureOut">
              <a:rPr lang="en-US" smtClean="0"/>
              <a:t>2018-09-13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7FDA3A-A941-473B-B4EC-139CDA7547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805ABD-A132-41E0-897E-709E837CF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37CC0-ABD0-4D8D-8803-F233D65D85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845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2FF160C-96DE-4751-A017-75E04753FF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3276EF-4C46-449B-971B-25825057D2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BF86EE-F2F6-4216-9AF8-BA501F6C04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6B5F19-58D7-44C9-B59A-2E4FF2F2772D}" type="datetimeFigureOut">
              <a:rPr lang="en-US" smtClean="0"/>
              <a:t>2018-09-13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D21A02-2823-4121-80D7-DC7D468296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938123-03DD-45CC-B739-7CB3BCBB5E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337CC0-ABD0-4D8D-8803-F233D65D85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62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g"/><Relationship Id="rId3" Type="http://schemas.openxmlformats.org/officeDocument/2006/relationships/image" Target="../media/image22.png"/><Relationship Id="rId7" Type="http://schemas.openxmlformats.org/officeDocument/2006/relationships/image" Target="../media/image1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23.png"/><Relationship Id="rId10" Type="http://schemas.openxmlformats.org/officeDocument/2006/relationships/image" Target="../media/image21.png"/><Relationship Id="rId4" Type="http://schemas.openxmlformats.org/officeDocument/2006/relationships/image" Target="../media/image17.jpg"/><Relationship Id="rId9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jp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5.png"/><Relationship Id="rId7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jpg"/><Relationship Id="rId4" Type="http://schemas.openxmlformats.org/officeDocument/2006/relationships/image" Target="../media/image22.png"/><Relationship Id="rId9" Type="http://schemas.openxmlformats.org/officeDocument/2006/relationships/image" Target="../media/image20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0">
            <a:extLst>
              <a:ext uri="{FF2B5EF4-FFF2-40B4-BE49-F238E27FC236}">
                <a16:creationId xmlns:a16="http://schemas.microsoft.com/office/drawing/2014/main" id="{25168E7B-6D42-4B3A-B7A1-17D4C49EC9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2">
            <a:extLst>
              <a:ext uri="{FF2B5EF4-FFF2-40B4-BE49-F238E27FC236}">
                <a16:creationId xmlns:a16="http://schemas.microsoft.com/office/drawing/2014/main" id="{98A030C2-9F23-4593-9F99-7B73C232A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70BD3FA-A5D2-4904-A38B-C6CB7B30B2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26432" y="1741337"/>
            <a:ext cx="6739136" cy="2387918"/>
          </a:xfrm>
        </p:spPr>
        <p:txBody>
          <a:bodyPr anchor="b">
            <a:normAutofit/>
          </a:bodyPr>
          <a:lstStyle/>
          <a:p>
            <a:r>
              <a:rPr lang="en-US" altLang="zh-CN" sz="6600" dirty="0">
                <a:solidFill>
                  <a:srgbClr val="FFFFFF"/>
                </a:solidFill>
              </a:rPr>
              <a:t>Emerging Trends </a:t>
            </a:r>
            <a:br>
              <a:rPr lang="en-US" altLang="zh-CN" sz="6600" dirty="0">
                <a:solidFill>
                  <a:srgbClr val="FFFFFF"/>
                </a:solidFill>
              </a:rPr>
            </a:br>
            <a:r>
              <a:rPr lang="en-US" altLang="zh-CN" sz="6600" dirty="0">
                <a:solidFill>
                  <a:srgbClr val="FFFFFF"/>
                </a:solidFill>
              </a:rPr>
              <a:t>in Racing Games</a:t>
            </a:r>
            <a:endParaRPr lang="en-US" sz="6600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BEEA64-8BE3-44C1-A38B-9867338247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29559" y="4200522"/>
            <a:ext cx="6740685" cy="682079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Victor Shu</a:t>
            </a:r>
          </a:p>
        </p:txBody>
      </p:sp>
    </p:spTree>
    <p:extLst>
      <p:ext uri="{BB962C8B-B14F-4D97-AF65-F5344CB8AC3E}">
        <p14:creationId xmlns:p14="http://schemas.microsoft.com/office/powerpoint/2010/main" val="9881369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2C8300B1-C337-480F-BDD3-A1876F1FA810}"/>
              </a:ext>
            </a:extLst>
          </p:cNvPr>
          <p:cNvCxnSpPr>
            <a:cxnSpLocks/>
          </p:cNvCxnSpPr>
          <p:nvPr/>
        </p:nvCxnSpPr>
        <p:spPr>
          <a:xfrm>
            <a:off x="605725" y="3429000"/>
            <a:ext cx="1098055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7D317CD-2FA9-4237-9D3E-2AD3E5FED748}"/>
              </a:ext>
            </a:extLst>
          </p:cNvPr>
          <p:cNvCxnSpPr>
            <a:cxnSpLocks/>
          </p:cNvCxnSpPr>
          <p:nvPr/>
        </p:nvCxnSpPr>
        <p:spPr>
          <a:xfrm flipV="1">
            <a:off x="6096000" y="503695"/>
            <a:ext cx="0" cy="585061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87B1781-B2F3-408C-B2E8-91B1BD3D51F3}"/>
              </a:ext>
            </a:extLst>
          </p:cNvPr>
          <p:cNvSpPr txBox="1"/>
          <p:nvPr/>
        </p:nvSpPr>
        <p:spPr>
          <a:xfrm>
            <a:off x="559978" y="2868342"/>
            <a:ext cx="19257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Cartoonish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0590A16-8D8C-4025-A05E-AE9F7EF5B4E2}"/>
              </a:ext>
            </a:extLst>
          </p:cNvPr>
          <p:cNvSpPr txBox="1"/>
          <p:nvPr/>
        </p:nvSpPr>
        <p:spPr>
          <a:xfrm>
            <a:off x="9985692" y="2868342"/>
            <a:ext cx="15506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Realistic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6E1EEB3-21C6-4221-9C37-B1E7CEDD9276}"/>
              </a:ext>
            </a:extLst>
          </p:cNvPr>
          <p:cNvSpPr txBox="1"/>
          <p:nvPr/>
        </p:nvSpPr>
        <p:spPr>
          <a:xfrm>
            <a:off x="3748755" y="6294879"/>
            <a:ext cx="45301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Casual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4CB4DC3-C101-4322-AB79-98EE4604EF8B}"/>
              </a:ext>
            </a:extLst>
          </p:cNvPr>
          <p:cNvSpPr txBox="1"/>
          <p:nvPr/>
        </p:nvSpPr>
        <p:spPr>
          <a:xfrm>
            <a:off x="4518204" y="39902"/>
            <a:ext cx="31555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Simulator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E6647C8-F79A-4A7C-B1DE-F14E006B0A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5088" y="1580746"/>
            <a:ext cx="2425223" cy="39528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D92B5C2-B1DE-4315-B5DE-F393DA945F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3759" y="3971441"/>
            <a:ext cx="2887300" cy="5995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8B7F7B0-4AAB-493F-9E0B-AE90FEEA93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0492" y="2294547"/>
            <a:ext cx="2297700" cy="39828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336BB24-FC13-466E-B6EB-4F6BACF9A5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3799" y="569059"/>
            <a:ext cx="2320452" cy="7328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C557ABC-823A-40CB-BFE3-9C0E8E4A45B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288" y="5232101"/>
            <a:ext cx="1828800" cy="87416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BD1F869-B619-4319-BD3A-A4515CBBA61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9404" y="3814169"/>
            <a:ext cx="1828800" cy="52881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D739AC0-2B9F-4915-92C9-ABF428D8DD7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2167" y="5285084"/>
            <a:ext cx="2723184" cy="40821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7BA5DE5-3EB6-41BD-AAB9-5EC44EC4B6E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408" y="4928461"/>
            <a:ext cx="2264424" cy="39960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6055142E-9309-4051-8F54-554895D1FA1A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62" b="16404"/>
          <a:stretch/>
        </p:blipFill>
        <p:spPr>
          <a:xfrm>
            <a:off x="553975" y="4355622"/>
            <a:ext cx="1828800" cy="854991"/>
          </a:xfrm>
          <a:prstGeom prst="rect">
            <a:avLst/>
          </a:prstGeom>
        </p:spPr>
      </p:pic>
      <p:sp>
        <p:nvSpPr>
          <p:cNvPr id="26" name="Oval 25">
            <a:extLst>
              <a:ext uri="{FF2B5EF4-FFF2-40B4-BE49-F238E27FC236}">
                <a16:creationId xmlns:a16="http://schemas.microsoft.com/office/drawing/2014/main" id="{AFCAD9F9-29A9-4795-AEFD-7783E9FA9116}"/>
              </a:ext>
            </a:extLst>
          </p:cNvPr>
          <p:cNvSpPr/>
          <p:nvPr/>
        </p:nvSpPr>
        <p:spPr>
          <a:xfrm>
            <a:off x="1132087" y="909381"/>
            <a:ext cx="3835208" cy="1766377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</a:rPr>
              <a:t>No Such Game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As far as I know</a:t>
            </a:r>
          </a:p>
        </p:txBody>
      </p:sp>
    </p:spTree>
    <p:extLst>
      <p:ext uri="{BB962C8B-B14F-4D97-AF65-F5344CB8AC3E}">
        <p14:creationId xmlns:p14="http://schemas.microsoft.com/office/powerpoint/2010/main" val="2637732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3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9C1FFB-9E43-49C6-9831-D3C5D92C1C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5368" y="2043663"/>
            <a:ext cx="6105194" cy="203105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We can see who they are targeting at</a:t>
            </a:r>
          </a:p>
        </p:txBody>
      </p:sp>
      <p:pic>
        <p:nvPicPr>
          <p:cNvPr id="19" name="Picture 15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9280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2C8300B1-C337-480F-BDD3-A1876F1FA810}"/>
              </a:ext>
            </a:extLst>
          </p:cNvPr>
          <p:cNvCxnSpPr>
            <a:cxnSpLocks/>
          </p:cNvCxnSpPr>
          <p:nvPr/>
        </p:nvCxnSpPr>
        <p:spPr>
          <a:xfrm>
            <a:off x="605725" y="3429000"/>
            <a:ext cx="1098055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7D317CD-2FA9-4237-9D3E-2AD3E5FED748}"/>
              </a:ext>
            </a:extLst>
          </p:cNvPr>
          <p:cNvCxnSpPr>
            <a:cxnSpLocks/>
          </p:cNvCxnSpPr>
          <p:nvPr/>
        </p:nvCxnSpPr>
        <p:spPr>
          <a:xfrm flipV="1">
            <a:off x="6096000" y="503695"/>
            <a:ext cx="0" cy="585061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87B1781-B2F3-408C-B2E8-91B1BD3D51F3}"/>
              </a:ext>
            </a:extLst>
          </p:cNvPr>
          <p:cNvSpPr txBox="1"/>
          <p:nvPr/>
        </p:nvSpPr>
        <p:spPr>
          <a:xfrm>
            <a:off x="559978" y="2868342"/>
            <a:ext cx="19257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Cartoonish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0590A16-8D8C-4025-A05E-AE9F7EF5B4E2}"/>
              </a:ext>
            </a:extLst>
          </p:cNvPr>
          <p:cNvSpPr txBox="1"/>
          <p:nvPr/>
        </p:nvSpPr>
        <p:spPr>
          <a:xfrm>
            <a:off x="9985692" y="2868342"/>
            <a:ext cx="15506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Realistic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6E1EEB3-21C6-4221-9C37-B1E7CEDD9276}"/>
              </a:ext>
            </a:extLst>
          </p:cNvPr>
          <p:cNvSpPr txBox="1"/>
          <p:nvPr/>
        </p:nvSpPr>
        <p:spPr>
          <a:xfrm>
            <a:off x="3748755" y="6294879"/>
            <a:ext cx="45301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Casual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4CB4DC3-C101-4322-AB79-98EE4604EF8B}"/>
              </a:ext>
            </a:extLst>
          </p:cNvPr>
          <p:cNvSpPr txBox="1"/>
          <p:nvPr/>
        </p:nvSpPr>
        <p:spPr>
          <a:xfrm>
            <a:off x="4518204" y="39902"/>
            <a:ext cx="31555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Simulator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AFCAD9F9-29A9-4795-AEFD-7783E9FA9116}"/>
              </a:ext>
            </a:extLst>
          </p:cNvPr>
          <p:cNvSpPr/>
          <p:nvPr/>
        </p:nvSpPr>
        <p:spPr>
          <a:xfrm>
            <a:off x="1132087" y="909381"/>
            <a:ext cx="3835208" cy="1766377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</a:rPr>
              <a:t>No Such Game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As far as I know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76DF708-02C1-4054-A46A-CE7875BFA2E3}"/>
              </a:ext>
            </a:extLst>
          </p:cNvPr>
          <p:cNvSpPr/>
          <p:nvPr/>
        </p:nvSpPr>
        <p:spPr>
          <a:xfrm>
            <a:off x="1132087" y="4083951"/>
            <a:ext cx="3835208" cy="1766377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Kart games that targeting at </a:t>
            </a:r>
            <a:r>
              <a:rPr lang="en-US" sz="2000" b="1" dirty="0">
                <a:solidFill>
                  <a:schemeClr val="tx1"/>
                </a:solidFill>
              </a:rPr>
              <a:t>families</a:t>
            </a:r>
            <a:r>
              <a:rPr lang="en-US" sz="2000" dirty="0">
                <a:solidFill>
                  <a:schemeClr val="tx1"/>
                </a:solidFill>
              </a:rPr>
              <a:t> and </a:t>
            </a:r>
            <a:r>
              <a:rPr lang="en-US" sz="2000" b="1" dirty="0">
                <a:solidFill>
                  <a:schemeClr val="tx1"/>
                </a:solidFill>
              </a:rPr>
              <a:t>both adults and children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4AF046C6-4A6D-45AE-82D0-DCDAAF7B42E1}"/>
              </a:ext>
            </a:extLst>
          </p:cNvPr>
          <p:cNvSpPr/>
          <p:nvPr/>
        </p:nvSpPr>
        <p:spPr>
          <a:xfrm>
            <a:off x="6962163" y="910033"/>
            <a:ext cx="3835208" cy="1766377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</a:rPr>
              <a:t>Players who pursue the </a:t>
            </a:r>
            <a:r>
              <a:rPr lang="en-US" altLang="zh-CN" sz="2000" b="1" dirty="0">
                <a:solidFill>
                  <a:schemeClr val="tx1"/>
                </a:solidFill>
              </a:rPr>
              <a:t>real and hardcore driving experience</a:t>
            </a:r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DAE86FDC-F083-4C23-B9F1-B186550C3CFA}"/>
              </a:ext>
            </a:extLst>
          </p:cNvPr>
          <p:cNvSpPr/>
          <p:nvPr/>
        </p:nvSpPr>
        <p:spPr>
          <a:xfrm>
            <a:off x="6962163" y="4085595"/>
            <a:ext cx="3835208" cy="1766377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</a:rPr>
              <a:t>Players who want experiences like </a:t>
            </a:r>
            <a:r>
              <a:rPr lang="en-US" altLang="zh-CN" sz="2000" b="1" dirty="0">
                <a:solidFill>
                  <a:schemeClr val="tx1"/>
                </a:solidFill>
              </a:rPr>
              <a:t>open-world, drifting or stories </a:t>
            </a:r>
            <a:r>
              <a:rPr lang="en-US" altLang="zh-CN" sz="2000" dirty="0">
                <a:solidFill>
                  <a:schemeClr val="tx1"/>
                </a:solidFill>
              </a:rPr>
              <a:t>with </a:t>
            </a:r>
            <a:r>
              <a:rPr lang="en-US" altLang="zh-CN" sz="2000" b="1" dirty="0">
                <a:solidFill>
                  <a:schemeClr val="tx1"/>
                </a:solidFill>
              </a:rPr>
              <a:t>real cars in real world</a:t>
            </a:r>
            <a:endParaRPr lang="en-US" sz="20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83593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2DD2BC0-6F29-4B4F-8D61-2DCF6D2E8E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AABD6F3-658F-4BBF-B728-E48C5D2A3A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US" sz="4000">
                <a:solidFill>
                  <a:srgbClr val="FFFFFF"/>
                </a:solidFill>
              </a:rPr>
              <a:t>Their communities are also different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7EDAECB-087B-4124-B763-CD63FC75D92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66889570"/>
              </p:ext>
            </p:extLst>
          </p:nvPr>
        </p:nvGraphicFramePr>
        <p:xfrm>
          <a:off x="1036320" y="2899956"/>
          <a:ext cx="10119360" cy="31313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0536260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9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1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F65D25-7453-4C2F-860A-FCB0C68E51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053641"/>
            <a:ext cx="3669161" cy="276009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Summary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2E25502D-5173-4772-9367-3B184FA776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801866"/>
            <a:ext cx="5306084" cy="5230634"/>
          </a:xfrm>
        </p:spPr>
        <p:txBody>
          <a:bodyPr anchor="ctr">
            <a:normAutofit/>
          </a:bodyPr>
          <a:lstStyle/>
          <a:p>
            <a:r>
              <a:rPr lang="en-US" sz="2400">
                <a:solidFill>
                  <a:srgbClr val="000000"/>
                </a:solidFill>
              </a:rPr>
              <a:t>Graphics are not so good in older times</a:t>
            </a:r>
          </a:p>
          <a:p>
            <a:r>
              <a:rPr lang="en-US" sz="2400">
                <a:solidFill>
                  <a:srgbClr val="000000"/>
                </a:solidFill>
              </a:rPr>
              <a:t>When we have great GPUs, racing games start to have subclasses</a:t>
            </a:r>
          </a:p>
          <a:p>
            <a:r>
              <a:rPr lang="en-US" sz="2400">
                <a:solidFill>
                  <a:srgbClr val="000000"/>
                </a:solidFill>
              </a:rPr>
              <a:t>Games stay at cartoonish styles become good party games</a:t>
            </a:r>
          </a:p>
          <a:p>
            <a:r>
              <a:rPr lang="en-US" sz="2400">
                <a:solidFill>
                  <a:srgbClr val="000000"/>
                </a:solidFill>
              </a:rPr>
              <a:t>Games with good realistic graphics are good places for players to communicate and experience cars</a:t>
            </a:r>
          </a:p>
          <a:p>
            <a:r>
              <a:rPr lang="en-US" sz="2400">
                <a:solidFill>
                  <a:srgbClr val="000000"/>
                </a:solidFill>
              </a:rPr>
              <a:t>Players who are fans of hardcore driving simulators usually compete</a:t>
            </a:r>
          </a:p>
          <a:p>
            <a:endParaRPr lang="en-US" sz="2400">
              <a:solidFill>
                <a:srgbClr val="000000"/>
              </a:solidFill>
            </a:endParaRPr>
          </a:p>
          <a:p>
            <a:endParaRPr lang="en-US" sz="2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40263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6197D16-FE75-4A0E-A0C9-28C0F04A43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557022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A8FCEC6-4B30-4FF2-8B32-504BEAEA3A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716" b="9820"/>
          <a:stretch>
            <a:fillRect/>
          </a:stretch>
        </p:blipFill>
        <p:spPr>
          <a:xfrm>
            <a:off x="0" y="3808676"/>
            <a:ext cx="12192000" cy="3049325"/>
          </a:xfrm>
          <a:custGeom>
            <a:avLst/>
            <a:gdLst>
              <a:gd name="connsiteX0" fmla="*/ 0 w 12192000"/>
              <a:gd name="connsiteY0" fmla="*/ 0 h 3049325"/>
              <a:gd name="connsiteX1" fmla="*/ 12192000 w 12192000"/>
              <a:gd name="connsiteY1" fmla="*/ 0 h 3049325"/>
              <a:gd name="connsiteX2" fmla="*/ 12192000 w 12192000"/>
              <a:gd name="connsiteY2" fmla="*/ 3049325 h 3049325"/>
              <a:gd name="connsiteX3" fmla="*/ 0 w 12192000"/>
              <a:gd name="connsiteY3" fmla="*/ 3049325 h 3049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049325">
                <a:moveTo>
                  <a:pt x="0" y="0"/>
                </a:moveTo>
                <a:lnTo>
                  <a:pt x="12192000" y="0"/>
                </a:lnTo>
                <a:lnTo>
                  <a:pt x="12192000" y="3049325"/>
                </a:lnTo>
                <a:lnTo>
                  <a:pt x="0" y="3049325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4B28D56-DB47-4124-8B79-563AA88CBE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484" y="1191796"/>
            <a:ext cx="10021446" cy="2976344"/>
          </a:xfrm>
        </p:spPr>
        <p:txBody>
          <a:bodyPr anchor="ctr">
            <a:normAutofit/>
          </a:bodyPr>
          <a:lstStyle/>
          <a:p>
            <a:pPr algn="l"/>
            <a:r>
              <a:rPr lang="en-US" sz="6600" dirty="0">
                <a:solidFill>
                  <a:srgbClr val="FFFFFF"/>
                </a:solidFill>
              </a:rPr>
              <a:t>Thanks!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D7E2C19C-12DC-4C93-9C61-220CA3457A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4788" y="5318990"/>
            <a:ext cx="9416898" cy="723670"/>
          </a:xfrm>
        </p:spPr>
        <p:txBody>
          <a:bodyPr anchor="t">
            <a:normAutofit/>
          </a:bodyPr>
          <a:lstStyle/>
          <a:p>
            <a:pPr algn="l"/>
            <a:r>
              <a:rPr lang="en-US" sz="1800">
                <a:solidFill>
                  <a:srgbClr val="000000"/>
                </a:solidFill>
              </a:rPr>
              <a:t>Victor Shu</a:t>
            </a:r>
          </a:p>
        </p:txBody>
      </p:sp>
    </p:spTree>
    <p:extLst>
      <p:ext uri="{BB962C8B-B14F-4D97-AF65-F5344CB8AC3E}">
        <p14:creationId xmlns:p14="http://schemas.microsoft.com/office/powerpoint/2010/main" val="29353063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9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1">
            <a:extLst>
              <a:ext uri="{FF2B5EF4-FFF2-40B4-BE49-F238E27FC236}">
                <a16:creationId xmlns:a16="http://schemas.microsoft.com/office/drawing/2014/main" id="{02DD2BC0-6F29-4B4F-8D61-2DCF6D2E8E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32C082D-05FE-4A92-A30E-BAEDEBB417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rgbClr val="FFFFFF"/>
                </a:solidFill>
              </a:rPr>
              <a:t>Racing Game</a:t>
            </a:r>
          </a:p>
        </p:txBody>
      </p:sp>
      <p:graphicFrame>
        <p:nvGraphicFramePr>
          <p:cNvPr id="16" name="Content Placeholder 2">
            <a:extLst>
              <a:ext uri="{FF2B5EF4-FFF2-40B4-BE49-F238E27FC236}">
                <a16:creationId xmlns:a16="http://schemas.microsoft.com/office/drawing/2014/main" id="{D4245932-7D1A-4C73-9850-EFA44C79082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95962069"/>
              </p:ext>
            </p:extLst>
          </p:nvPr>
        </p:nvGraphicFramePr>
        <p:xfrm>
          <a:off x="1036320" y="2899956"/>
          <a:ext cx="10119360" cy="31313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7509553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6197D16-FE75-4A0E-A0C9-28C0F04A43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557022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A8FCEC6-4B30-4FF2-8B32-504BEAEA3A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716" b="9820"/>
          <a:stretch>
            <a:fillRect/>
          </a:stretch>
        </p:blipFill>
        <p:spPr>
          <a:xfrm>
            <a:off x="0" y="3808676"/>
            <a:ext cx="12192000" cy="3049325"/>
          </a:xfrm>
          <a:custGeom>
            <a:avLst/>
            <a:gdLst>
              <a:gd name="connsiteX0" fmla="*/ 0 w 12192000"/>
              <a:gd name="connsiteY0" fmla="*/ 0 h 3049325"/>
              <a:gd name="connsiteX1" fmla="*/ 12192000 w 12192000"/>
              <a:gd name="connsiteY1" fmla="*/ 0 h 3049325"/>
              <a:gd name="connsiteX2" fmla="*/ 12192000 w 12192000"/>
              <a:gd name="connsiteY2" fmla="*/ 3049325 h 3049325"/>
              <a:gd name="connsiteX3" fmla="*/ 0 w 12192000"/>
              <a:gd name="connsiteY3" fmla="*/ 3049325 h 3049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049325">
                <a:moveTo>
                  <a:pt x="0" y="0"/>
                </a:moveTo>
                <a:lnTo>
                  <a:pt x="12192000" y="0"/>
                </a:lnTo>
                <a:lnTo>
                  <a:pt x="12192000" y="3049325"/>
                </a:lnTo>
                <a:lnTo>
                  <a:pt x="0" y="3049325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95D8B09-A4BE-4F35-9A91-D2DBEA5955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484" y="1191796"/>
            <a:ext cx="10021446" cy="297634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6600" dirty="0">
                <a:solidFill>
                  <a:srgbClr val="FFFFFF"/>
                </a:solidFill>
              </a:rPr>
              <a:t>According to</a:t>
            </a:r>
            <a:r>
              <a:rPr lang="en-US" sz="6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Wikipedia…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1616A0-7549-4AE3-B255-D472D72D2C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788" y="5318990"/>
            <a:ext cx="9416898" cy="72367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1800" kern="1200" dirty="0">
              <a:solidFill>
                <a:srgbClr val="000000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444098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115A1B-133C-4576-A018-452F2C14194B}"/>
              </a:ext>
            </a:extLst>
          </p:cNvPr>
          <p:cNvSpPr txBox="1"/>
          <p:nvPr/>
        </p:nvSpPr>
        <p:spPr>
          <a:xfrm>
            <a:off x="2761281" y="2413473"/>
            <a:ext cx="6669438" cy="20310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There are over 600 racing games since 1970s!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5943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115A1B-133C-4576-A018-452F2C14194B}"/>
              </a:ext>
            </a:extLst>
          </p:cNvPr>
          <p:cNvSpPr txBox="1"/>
          <p:nvPr/>
        </p:nvSpPr>
        <p:spPr>
          <a:xfrm>
            <a:off x="2761281" y="2413473"/>
            <a:ext cx="6669438" cy="20310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Who are these racing games targeting at?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897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2DD2BC0-6F29-4B4F-8D61-2DCF6D2E8E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65C4B6A-BEB0-4EBC-9EF6-3012E2744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US" sz="4000">
                <a:solidFill>
                  <a:srgbClr val="FFFFFF"/>
                </a:solidFill>
              </a:rPr>
              <a:t>Several well-known titles involved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6D4803D-36F0-4651-B02E-15C1A255E77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48365297"/>
              </p:ext>
            </p:extLst>
          </p:nvPr>
        </p:nvGraphicFramePr>
        <p:xfrm>
          <a:off x="838200" y="2623087"/>
          <a:ext cx="10515600" cy="35538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2484458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0970C7D-BCB4-4325-AE5F-C3D9D141B7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They have different graphics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B0D3DE6-3617-4096-A71C-60DDB465109A}"/>
              </a:ext>
            </a:extLst>
          </p:cNvPr>
          <p:cNvCxnSpPr>
            <a:cxnSpLocks/>
          </p:cNvCxnSpPr>
          <p:nvPr/>
        </p:nvCxnSpPr>
        <p:spPr>
          <a:xfrm>
            <a:off x="755542" y="3549111"/>
            <a:ext cx="1098055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6F07955-6602-4A08-8EA4-F16E1B51E467}"/>
              </a:ext>
            </a:extLst>
          </p:cNvPr>
          <p:cNvSpPr txBox="1"/>
          <p:nvPr/>
        </p:nvSpPr>
        <p:spPr>
          <a:xfrm>
            <a:off x="559978" y="2965207"/>
            <a:ext cx="19257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Cartoonish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358CE50-1082-4869-AF16-464FF9780D0C}"/>
              </a:ext>
            </a:extLst>
          </p:cNvPr>
          <p:cNvSpPr txBox="1"/>
          <p:nvPr/>
        </p:nvSpPr>
        <p:spPr>
          <a:xfrm>
            <a:off x="9985692" y="2965207"/>
            <a:ext cx="15506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Realistic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0445676-87AB-4D34-BFCE-221083301A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9559873" y="4513334"/>
            <a:ext cx="2743200" cy="44711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69E2B1A-F720-45F3-B0D9-885152482C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5666094" y="4507918"/>
            <a:ext cx="2743200" cy="48409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D84E202-ABCF-4A64-BBBB-6FD9B44405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8251411" y="4509176"/>
            <a:ext cx="2743200" cy="47550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28155E6-8E05-4B5B-8FB3-BDA2A763D0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151262" y="4386784"/>
            <a:ext cx="2743200" cy="131124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1E6061B-14EA-478A-BEC9-F3474F4B4F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4180286" y="4462649"/>
            <a:ext cx="2743200" cy="79321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2399C62-572E-4B0E-B9BD-BF744DD788F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6960900" y="4518592"/>
            <a:ext cx="2743200" cy="41121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7F62046-1A76-4974-8C73-FC93AFBAA1CA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62" b="16404"/>
          <a:stretch/>
        </p:blipFill>
        <p:spPr>
          <a:xfrm rot="2700000">
            <a:off x="2295282" y="4390996"/>
            <a:ext cx="2743200" cy="128248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8B2EE1D-BE96-45B5-85D6-6D42A750576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162886" y="4386785"/>
            <a:ext cx="2743200" cy="131124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D0998CF-21FC-4246-9991-82BFC193701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4191910" y="4462650"/>
            <a:ext cx="2743200" cy="79321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BFD0066-7876-4718-AE17-F03F269FE0DF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62" b="16404"/>
          <a:stretch/>
        </p:blipFill>
        <p:spPr>
          <a:xfrm rot="2700000">
            <a:off x="2306906" y="4390997"/>
            <a:ext cx="2743200" cy="1282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082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0970C7D-BCB4-4325-AE5F-C3D9D141B7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They have different gameplay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B0D3DE6-3617-4096-A71C-60DDB465109A}"/>
              </a:ext>
            </a:extLst>
          </p:cNvPr>
          <p:cNvCxnSpPr>
            <a:cxnSpLocks/>
          </p:cNvCxnSpPr>
          <p:nvPr/>
        </p:nvCxnSpPr>
        <p:spPr>
          <a:xfrm>
            <a:off x="755542" y="3549111"/>
            <a:ext cx="1098055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6F07955-6602-4A08-8EA4-F16E1B51E467}"/>
              </a:ext>
            </a:extLst>
          </p:cNvPr>
          <p:cNvSpPr txBox="1"/>
          <p:nvPr/>
        </p:nvSpPr>
        <p:spPr>
          <a:xfrm>
            <a:off x="559978" y="2965207"/>
            <a:ext cx="45301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Casual driving experience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358CE50-1082-4869-AF16-464FF9780D0C}"/>
              </a:ext>
            </a:extLst>
          </p:cNvPr>
          <p:cNvSpPr txBox="1"/>
          <p:nvPr/>
        </p:nvSpPr>
        <p:spPr>
          <a:xfrm>
            <a:off x="8380708" y="2965207"/>
            <a:ext cx="31555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Driving Simulator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0445676-87AB-4D34-BFCE-221083301A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8078652" y="4513334"/>
            <a:ext cx="2743200" cy="44711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69E2B1A-F720-45F3-B0D9-885152482C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5397961" y="4362355"/>
            <a:ext cx="2331486" cy="48409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D84E202-ABCF-4A64-BBBB-6FD9B44405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6644623" y="4509176"/>
            <a:ext cx="2743200" cy="47550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28155E6-8E05-4B5B-8FB3-BDA2A763D0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151262" y="4386784"/>
            <a:ext cx="2743200" cy="131124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7F62046-1A76-4974-8C73-FC93AFBAA1C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9708079" y="4451945"/>
            <a:ext cx="2743200" cy="86630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950F693-B68B-4DF0-8EAC-F3CD1772F38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171849" y="4386784"/>
            <a:ext cx="2743200" cy="131124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C8A89D5-9F9A-4DB3-93B6-2E185E9A769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2196800" y="4462649"/>
            <a:ext cx="2743200" cy="79321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DF40393-C525-4429-93A7-E0D0D06FE69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3771732" y="4518592"/>
            <a:ext cx="2743200" cy="411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2014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6197D16-FE75-4A0E-A0C9-28C0F04A43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557022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A8FCEC6-4B30-4FF2-8B32-504BEAEA3A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716" b="9820"/>
          <a:stretch>
            <a:fillRect/>
          </a:stretch>
        </p:blipFill>
        <p:spPr>
          <a:xfrm>
            <a:off x="0" y="3808676"/>
            <a:ext cx="12192000" cy="3049325"/>
          </a:xfrm>
          <a:custGeom>
            <a:avLst/>
            <a:gdLst>
              <a:gd name="connsiteX0" fmla="*/ 0 w 12192000"/>
              <a:gd name="connsiteY0" fmla="*/ 0 h 3049325"/>
              <a:gd name="connsiteX1" fmla="*/ 12192000 w 12192000"/>
              <a:gd name="connsiteY1" fmla="*/ 0 h 3049325"/>
              <a:gd name="connsiteX2" fmla="*/ 12192000 w 12192000"/>
              <a:gd name="connsiteY2" fmla="*/ 3049325 h 3049325"/>
              <a:gd name="connsiteX3" fmla="*/ 0 w 12192000"/>
              <a:gd name="connsiteY3" fmla="*/ 3049325 h 3049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049325">
                <a:moveTo>
                  <a:pt x="0" y="0"/>
                </a:moveTo>
                <a:lnTo>
                  <a:pt x="12192000" y="0"/>
                </a:lnTo>
                <a:lnTo>
                  <a:pt x="12192000" y="3049325"/>
                </a:lnTo>
                <a:lnTo>
                  <a:pt x="0" y="3049325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19C1FFB-9E43-49C6-9831-D3C5D92C1C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484" y="1191796"/>
            <a:ext cx="10021446" cy="297634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6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If we categorize them…</a:t>
            </a:r>
          </a:p>
        </p:txBody>
      </p:sp>
    </p:spTree>
    <p:extLst>
      <p:ext uri="{BB962C8B-B14F-4D97-AF65-F5344CB8AC3E}">
        <p14:creationId xmlns:p14="http://schemas.microsoft.com/office/powerpoint/2010/main" val="29276980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252</Words>
  <Application>Microsoft Office PowerPoint</Application>
  <PresentationFormat>Widescreen</PresentationFormat>
  <Paragraphs>56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等线</vt:lpstr>
      <vt:lpstr>等线 Light</vt:lpstr>
      <vt:lpstr>Arial</vt:lpstr>
      <vt:lpstr>Calibri</vt:lpstr>
      <vt:lpstr>Calibri Light</vt:lpstr>
      <vt:lpstr>Office Theme</vt:lpstr>
      <vt:lpstr>Emerging Trends  in Racing Games</vt:lpstr>
      <vt:lpstr>Racing Game</vt:lpstr>
      <vt:lpstr>According to Wikipedia…</vt:lpstr>
      <vt:lpstr>PowerPoint Presentation</vt:lpstr>
      <vt:lpstr>PowerPoint Presentation</vt:lpstr>
      <vt:lpstr>Several well-known titles involved</vt:lpstr>
      <vt:lpstr>They have different graphics</vt:lpstr>
      <vt:lpstr>They have different gameplay</vt:lpstr>
      <vt:lpstr>If we categorize them…</vt:lpstr>
      <vt:lpstr>PowerPoint Presentation</vt:lpstr>
      <vt:lpstr>We can see who they are targeting at</vt:lpstr>
      <vt:lpstr>PowerPoint Presentation</vt:lpstr>
      <vt:lpstr>Their communities are also different</vt:lpstr>
      <vt:lpstr>Summary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Emerging Trends  in Racing Games</dc:title>
  <dc:creator>Victor Shu</dc:creator>
  <cp:lastModifiedBy>Victor Shu</cp:lastModifiedBy>
  <cp:revision>1</cp:revision>
  <dcterms:created xsi:type="dcterms:W3CDTF">2018-09-13T15:52:00Z</dcterms:created>
  <dcterms:modified xsi:type="dcterms:W3CDTF">2018-09-13T15:52:19Z</dcterms:modified>
</cp:coreProperties>
</file>